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760" r:id="rId5"/>
    <p:sldId id="761" r:id="rId6"/>
    <p:sldId id="762" r:id="rId7"/>
    <p:sldId id="764" r:id="rId8"/>
    <p:sldId id="7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5:02:13.9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68 8616,'0'0'6945,"3"0"-6603,10 0 101,-10 0 646,0 1-448,47 10 3112,-50-11-3735,1 0 0,0 0 1,0 0-1,0 0 0,0 0 1,-1 0-1,1 0 1,0 0-1,0 0 0,0 0 1,0 1-1,-1-1 0,1 0 1,0 1-1,0-1 0,-1 0 1,1 1-1,0 0 0,13 7 162,8 0-46,0 0 0,0-1 0,1-1 0,0-1 0,0-2 0,0 0 0,0-1 0,1-1 0,-1-2 0,37-4 0,142-19 443,48-10-418,-189 21-119,-21 3-19,1 1 0,0 3-1,49-2 1,561 26-16,-336 8 59,-211-17-43,80 3 22,-106-11 8,65-1 21,6-10 1,254-8 212,217-12 649,-462 28-736,-88 3-172,83 9 55,1-1 36,64 5 198,-151-8-251,382 20 544,-192-19-347,-205-7-207,203-12 69,175 2 5,-170 5-118,3-1 44,12-20 83,123-4 79,-284 30-147,242 5 123,-118 3-69,-132 2-100,136 6 114,-53-9-3,49-7 303,-226 0-419,0-1 0,19-4-1,-13 1 31,0 2 1,34-1-1,-25 3-37,-2 0 5,1 0-32,73 0 101,-59 0-90,24 0 15,-35 0 2,-20 0-9,28-6 52,-14 3-39,-8 1-18,2 0-33,20 5-8,-24-2 38,-7 0 10,1-1 1,-1 0-1,1 0 0,-1 0 0,1-1 1,6-1-1,8-2 21,-2 4 1,-3 0-27,14 0 22,-27 0-28,16 5 60,-15-6-28,13-3-31,3-2-32,60-11 53,-62 15-23,1 0 1,-1 2 0,26 1 0,1 1-1,282 9 39,-261-5-56,75 4-6,85 2 89,-21-7 90,-180-7-167,-21 1-132,-1 0-1,1 0 1,-1 1 0,1 0 0,0 0-1,-1 0 1,1 0 0,0 0-1,-1 1 1,1-1 0,-1 1 0,1 0-1,-1 0 1,1 1 0,-1-1 0,6 4-1,-7-4 57,3 3-3073,2-30-18502,-7-11 18813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1:37:12.2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1,'2323'0,"-2292"0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1:37:14.9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0,'8748'0,"-8728"1,-1 2,0-1,27 9,1 0,-21-6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5:01:37.1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11594 1756 15407,'0'0'9497,"-3"-1"-9919,-12-7 278,11 12 64,-7 6 72,0 1 0,1 1 0,1 0 0,0 0 0,-13 24 1,-34 78-139,23-45 264,-5 8 1158,37-74-1194,-1 1 1,1-1-1,-1 0 1,0 0-1,0 0 1,0 0-1,0 0 1,-1-1-1,1 1 1,-1-1-1,-5 5 1,-5 4 288,4-3-182,0-1 0,0-1 0,0 0 0,-1 0 0,0 0 0,0-1 0,0-1 0,-1 0 0,-15 4 0,-11 0 257,-56 5 1,30-5-139,-190 22 749,-364-2 0,316-24-707,-154-2 21,-188-2-350,45 27-21,496-21 0,-887 91 0,-515 53 0,366-104 0,317-46 0,300-14 0,12 1 0,381 7 0,-542-30 0,459 15 0,-240-55 0,62-30 0,315 79 0,1-3 0,1-2 0,-74-48 0,112 58 0,1-1 0,1-2 0,2-1 0,-44-48 0,54 51 0,1-1 0,1 0 0,1-2 0,1 0 0,2-1 0,-19-46 0,29 61-44,0 0 0,1 0-1,0-1 1,1 1 0,1-1 0,0 0 0,0 0 0,1 1-1,4-25 1,-1 22-32,1-1 0,0 1 0,1 0-1,1 1 1,1-1 0,0 1 0,14-21-1,10-9-140,2 1-1,2 2 1,1 2-1,72-60 0,186-114-381,-121 107 91,199-90 0,205-45-963,-332 157 1022,329-67 0,267 19 215,11 69 334,2 34 4,-504 19-137,1297-10 9,-6 139 48,-226 124 184,-807-113-107,-432-83-5,238 97 1,-346-115-14,0 4 0,-3 3-1,69 49 1,-95-57 131,-2 1-1,-1 3 1,-1 1-1,-2 1 0,56 76 1,-79-96-122,0 1 1,-1 0-1,-1 0 1,-1 1-1,0 0 1,-1 0 0,0 1-1,-1 0 1,-1 0-1,-1 0 1,-1 0-1,0 0 1,-1 1-1,-1-1 1,0 1-1,-1-1 1,-7 32-1,-3-11-53,-1 0-1,-2-1 1,-1-1-1,-2 0 1,-32 50-1,-7-4-476,-67 76-1,106-138 261,-52 59-679,-30 11-553,5 2-602,-32-2-2196,52-40 414,-84 51-6280,145-94 9157,-35 16-2495,41-21 2938,-1-1 0,1 0 0,-1 0 0,1 0 0,-10-1 0,16 0 467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5:01:38.6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 1 16880,'2'3'4986,"13"37"1735,-14-39-6732,-1 1 0,1 0 0,-1-1 0,1 0 0,0 1 0,-1-1 1,1 1-1,0-1 0,0 0 0,0 1 0,0-1 0,0 0 0,0 0 0,1 0 0,1 1 0,3 4-129,5 7-110,0 1-1,-1 0 0,0 0 1,-1 1-1,-1 1 1,-1-1-1,8 21 1,-13-27 298,1 0-1,-1 0 1,-1 0 0,0 0 0,0 1 0,0-1 0,-2 1 0,1-1-1,-1 0 1,0 1 0,-1-1 0,0 0 0,0 0 0,-7 16 0,-1-4-6,0-1 0,-1 0 0,-1-1 0,-1 0 0,0-1 0,-2-1 0,-31 31 0,30-38-693,13-9 31,7-4-1328,-3 2 1911,22-21 91,29-19 0,-46 36 106,0 1 1,1 0-1,-1 0 1,1 1-1,-1 0 1,1 0-1,0 0 1,0 1-1,0 0 0,1 1 1,8-2-1,-14 3-102,0 0-1,0 0 1,0 0-1,0 1 1,0-1-1,0 0 1,0 1-1,-1-1 1,4 2-1,1 0 30,2 3 111,-4 1-188,0-1 0,0 1 1,-1 0-1,1 0 0,-2 0 0,1 0 1,-1 0-1,0 1 0,0-1 0,0 1 1,-1 0-1,1 12 0,-1-6-78,0 0 0,0 0-1,-1 0 1,-1 0-1,0 0 1,-1 0 0,-1 0-1,0 0 1,0 0-1,-1-1 1,-1 0 0,0 0-1,-1 0 1,0-1-1,-15 22 1,8-21 338,10-10-209,0 0 537,6-5-427,8-4-121,0 0 0,0 0 0,1 1 0,0 1 1,0 0-1,23-7 0,-15 7-80,-1 1 1,1 0-1,0 2 0,22-1 0,27-2-802,-67 5 761,-1 0 1,0 0-1,0 0 1,1 0-1,-1 0 1,0 1-1,0-1 1,1 0 0,-1 1-1,0-1 1,0 1-1,0-1 1,1 1-1,0 0 1,1 1-224,1 0-1254,-8 2-1516,-1 1 1869,0 0 0,-1-1 0,0 0 0,0 0 0,0 0 0,-13 4 0,-24 15-2900,-119 70-886,30-22 7592,115-63-1056,0 1 1,0 1 0,1 0-1,-21 19 1,2-5 1199,29-20-2210,0 0 0,-1 0 0,2 1 0,-1 0 1,0 0-1,1 0 0,-9 11 0,13-15-486,1 0 0,-1 0 0,1 0 0,-1 0 0,1 0 0,0 0 0,-1 0 0,1 0 1,0 1-1,0-1 0,0 0 0,-1 0 0,1 0 0,0 0 0,1 0 0,-1 0 0,0 0 0,0 0 0,0 0 1,1 1-1,-1-1 0,0 0 0,1 0 0,-1 0 0,1 1 0,0-2 54,-1 1-98,1-1 1,-1 1-1,1-1 0,-1 1 0,1-1 0,-1 0 0,1 1 0,0-1 0,-1 0 1,1 1-1,0-1 0,-1 0 0,1 0 0,0 0 0,-1 0 0,1 1 1,0-1-1,-1 0 0,1 0 0,0 0 0,-1 0 0,1 0 0,1-1 0,-2 1-15,33-1 134,1-2 0,-1-1 0,42-11 0,100-36 35,-125 36-265,175-56-2584,-210 64 2104,-13 6 68,-4 1-90,-16 0 849,0 1-1,0 1 0,1 0 0,-1 1 0,1 1 0,-22 8 0,34-10-70,1 0-1,-1 0 1,0 0-1,1 0 0,0 1 1,-1-1-1,1 1 0,0 0 1,-4 5-1,4-1-40,0 1-1,0 0 0,1 0 1,0 0-1,0 0 0,1 0 1,0 0-1,0 1 1,1-1-1,0 15 0,-1-3 0,-9 152 720,2-12-781,5-126-500,-2 31-1881,4-26-2753,2-72-12095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5:01:39.0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0 106 10154,'2'-4'471,"0"0"1,0 0 0,0 0 0,0 1 0,1-1 0,-1 1 0,1-1 0,0 1 0,0 0 0,0 0-1,0 1 1,1-1 0,6-4 0,5-1 522,0 0 0,19-6 0,-29 12-861,3-2 306,1 1 1,0-1 0,1 1-1,-1 1 1,0 0 0,1 0-1,-1 1 1,1 0 0,-1 1-1,1 0 1,0 0 0,-1 1-1,19 4 1,-22-4-133,-4-1-209,0 0 1,-1 0 0,1 0 0,0 0-1,0 1 1,0-1 0,-1 1 0,1 0 0,0-1-1,-1 1 1,1 0 0,0 0 0,-1 0 0,2 1-1,2 0 132,-3-1-169,-1-1 0,1 1 0,-1 0 1,1-1-1,-1 1 0,1 0 0,-1 0 1,0 0-1,1 0 0,-1 0 0,0 1 1,0-1-1,0 0 0,0 0 0,0 1 1,1 1-1,2 4 10,0 1 1,0-1 0,0 1-1,-1 0 1,-1 0 0,1 0-1,-1 1 1,-1-1-1,1 1 1,-1-1 0,-1 10-1,0 12-260,-2-1-1,-2 0 1,0 0-1,-2 0 1,-10 31-1,5-24-578,5-14-767,-2 0 0,0-1 0,-21 41 0,9-17-3348,6-10-4957,8-26 5393,4-26 1714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5:01:39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14574,'0'0'14419,"-1"5"-14505,-1 13 53,1-1 0,1 1-1,1 0 1,3 21-1,0 2-1,23 692-371,-32-450-310,-5-96-4296,8-168 3126,-6 4-5209,8-23 6942,0 0-1,0 0 0,0 0 1,0 1-1,0-1 0,0 0 0,0 0 1,0 0-1,-1 1 0,1-1 1,0 0-1,-2 2-1690,2-2 1690,0 0 0,-1 0 1,1 0-1,0 0 0,0 0 0,-1 0 1,1 0-1,0 0 0,0 0 1,0 0-1,-1 0 0,1 0 1,0 0-1,0 0 0,-1 0 1,-5-17-2646,5-12-1845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5:01:39.7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0 241 14766,'21'-27'4837,"-3"17"-1058,13 10-1793,-9-14-865,22 7-512,6-4-545,9-12-1025,19 10-1954,4-9-1922,-8-12 1,8 12-33,-19-14-31,0 14 1056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1:36:23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2,'221'-2,"248"5,-206 15,67 1,190 2,317-4,-522-20,145 3,-430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1:37:08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1,'29'11,"-8"-1,23 4,0-3,0-1,85 7,555-15,-336-5,-6 25,350-5,-438-20,128 3,-350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30T01:37:10.3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1,'4867'0,"-4804"2,72 13,29 2,3 3,-109-11,79 2,-30-12,-76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6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8801" y="295953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33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9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62CF2-C901-42CB-8ADA-515631AC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9" y="599254"/>
            <a:ext cx="9748218" cy="473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CB0106-1600-4BAB-9886-248003ACD121}"/>
                  </a:ext>
                </a:extLst>
              </p14:cNvPr>
              <p14:cNvContentPartPr/>
              <p14:nvPr/>
            </p14:nvContentPartPr>
            <p14:xfrm>
              <a:off x="2679647" y="2888820"/>
              <a:ext cx="3889080" cy="489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CB0106-1600-4BAB-9886-248003ACD1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0647" y="2879820"/>
                <a:ext cx="3906720" cy="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1015067" y="1400961"/>
            <a:ext cx="8598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r>
              <a:rPr lang="en-US" altLang="ko-KR" dirty="0"/>
              <a:t>6-2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아래쪽에 이전화면</a:t>
            </a:r>
            <a:r>
              <a:rPr lang="en-US" altLang="ko-KR" dirty="0"/>
              <a:t>, </a:t>
            </a:r>
            <a:r>
              <a:rPr lang="ko-KR" altLang="en-US" dirty="0"/>
              <a:t>다음화면 </a:t>
            </a:r>
            <a:r>
              <a:rPr lang="ko-KR" altLang="en-US" dirty="0" err="1"/>
              <a:t>만듬</a:t>
            </a:r>
            <a:br>
              <a:rPr lang="en-US" altLang="ko-KR" dirty="0"/>
            </a:br>
            <a:r>
              <a:rPr lang="ko-KR" altLang="en-US" dirty="0"/>
              <a:t>이전화면</a:t>
            </a:r>
            <a:r>
              <a:rPr lang="en-US" altLang="ko-KR" dirty="0"/>
              <a:t>, </a:t>
            </a:r>
            <a:r>
              <a:rPr lang="ko-KR" altLang="en-US" dirty="0"/>
              <a:t>다음화면을 누를 경우 자동 넘어가는 앱이 중지하고</a:t>
            </a:r>
            <a:r>
              <a:rPr lang="en-US" altLang="ko-KR" dirty="0"/>
              <a:t>, </a:t>
            </a:r>
            <a:r>
              <a:rPr lang="ko-KR" altLang="en-US" dirty="0"/>
              <a:t>한 장씩 앞 뒤로 이동</a:t>
            </a:r>
          </a:p>
        </p:txBody>
      </p:sp>
    </p:spTree>
    <p:extLst>
      <p:ext uri="{BB962C8B-B14F-4D97-AF65-F5344CB8AC3E}">
        <p14:creationId xmlns:p14="http://schemas.microsoft.com/office/powerpoint/2010/main" val="366863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91E602-D8E7-4E25-8F63-8FEC624A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7471C-66FF-4B70-A13F-E35E8670CD1A}"/>
              </a:ext>
            </a:extLst>
          </p:cNvPr>
          <p:cNvSpPr txBox="1"/>
          <p:nvPr/>
        </p:nvSpPr>
        <p:spPr>
          <a:xfrm>
            <a:off x="419449" y="2298312"/>
            <a:ext cx="3545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아래쪽에 이전화면</a:t>
            </a:r>
            <a:r>
              <a:rPr lang="en-US" altLang="ko-KR" dirty="0"/>
              <a:t>, </a:t>
            </a:r>
            <a:r>
              <a:rPr lang="ko-KR" altLang="en-US" dirty="0"/>
              <a:t>다음화면 </a:t>
            </a:r>
            <a:r>
              <a:rPr lang="ko-KR" altLang="en-US" dirty="0" err="1"/>
              <a:t>만듬</a:t>
            </a:r>
            <a:br>
              <a:rPr lang="en-US" altLang="ko-KR" dirty="0"/>
            </a:br>
            <a:r>
              <a:rPr lang="ko-KR" altLang="en-US" dirty="0"/>
              <a:t>이전화면</a:t>
            </a:r>
            <a:r>
              <a:rPr lang="en-US" altLang="ko-KR" dirty="0"/>
              <a:t>, </a:t>
            </a:r>
            <a:r>
              <a:rPr lang="ko-KR" altLang="en-US" dirty="0"/>
              <a:t>다음화면을 누를 경우 자동 넘어가는 앱이 중지하고</a:t>
            </a:r>
            <a:r>
              <a:rPr lang="en-US" altLang="ko-KR" dirty="0"/>
              <a:t>, </a:t>
            </a:r>
            <a:r>
              <a:rPr lang="ko-KR" altLang="en-US" dirty="0"/>
              <a:t>한 장씩 앞 뒤로 이동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8FF125-4DB1-4F5C-B155-EE79933EA080}"/>
              </a:ext>
            </a:extLst>
          </p:cNvPr>
          <p:cNvGrpSpPr/>
          <p:nvPr/>
        </p:nvGrpSpPr>
        <p:grpSpPr>
          <a:xfrm>
            <a:off x="3932447" y="5473260"/>
            <a:ext cx="5096880" cy="948240"/>
            <a:chOff x="3932447" y="5473260"/>
            <a:chExt cx="5096880" cy="94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DB5B61AC-0E50-465B-9589-A8EEAECE6E72}"/>
                    </a:ext>
                  </a:extLst>
                </p14:cNvPr>
                <p14:cNvContentPartPr/>
                <p14:nvPr/>
              </p14:nvContentPartPr>
              <p14:xfrm>
                <a:off x="3932447" y="5473260"/>
                <a:ext cx="4327920" cy="94824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DB5B61AC-0E50-465B-9589-A8EEAECE6E7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23447" y="5464260"/>
                  <a:ext cx="4345560" cy="9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8678504-6D6B-44D5-A5D1-F0ABEBF6E49E}"/>
                    </a:ext>
                  </a:extLst>
                </p14:cNvPr>
                <p14:cNvContentPartPr/>
                <p14:nvPr/>
              </p14:nvContentPartPr>
              <p14:xfrm>
                <a:off x="8371607" y="5710140"/>
                <a:ext cx="239040" cy="5774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8678504-6D6B-44D5-A5D1-F0ABEBF6E4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62607" y="5701500"/>
                  <a:ext cx="2566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EE304C7-E65F-4125-A8EE-47A46EBCD3A9}"/>
                    </a:ext>
                  </a:extLst>
                </p14:cNvPr>
                <p14:cNvContentPartPr/>
                <p14:nvPr/>
              </p14:nvContentPartPr>
              <p14:xfrm>
                <a:off x="8616407" y="5977980"/>
                <a:ext cx="127440" cy="216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EE304C7-E65F-4125-A8EE-47A46EBCD3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07407" y="5969340"/>
                  <a:ext cx="145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4C4D9AF-F411-4700-904C-F7DC68CDB971}"/>
                    </a:ext>
                  </a:extLst>
                </p14:cNvPr>
                <p14:cNvContentPartPr/>
                <p14:nvPr/>
              </p14:nvContentPartPr>
              <p14:xfrm>
                <a:off x="8797127" y="5834340"/>
                <a:ext cx="14400" cy="5061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4C4D9AF-F411-4700-904C-F7DC68CDB9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88487" y="5825340"/>
                  <a:ext cx="3204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79A23F3-22CE-482D-9FDE-AB1E8EF5DE45}"/>
                    </a:ext>
                  </a:extLst>
                </p14:cNvPr>
                <p14:cNvContentPartPr/>
                <p14:nvPr/>
              </p14:nvContentPartPr>
              <p14:xfrm>
                <a:off x="8782007" y="6017940"/>
                <a:ext cx="247320" cy="87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79A23F3-22CE-482D-9FDE-AB1E8EF5DE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73007" y="6008940"/>
                  <a:ext cx="264960" cy="10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677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self0602_main_org.xml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8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F2AC55-F1C1-640D-378C-9E80A9AF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5" y="0"/>
            <a:ext cx="507824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BB14BA-60A9-5991-83FA-C97135EC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25" y="0"/>
            <a:ext cx="426921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127E5FC-5364-16AD-5E0D-7FAA0749C719}"/>
                  </a:ext>
                </a:extLst>
              </p14:cNvPr>
              <p14:cNvContentPartPr/>
              <p14:nvPr/>
            </p14:nvContentPartPr>
            <p14:xfrm>
              <a:off x="861686" y="51171"/>
              <a:ext cx="1240560" cy="28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127E5FC-5364-16AD-5E0D-7FAA0749C7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046" y="-56829"/>
                <a:ext cx="134820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698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CCDC60-71F2-EB57-7054-0BC2310A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27" y="0"/>
            <a:ext cx="429877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14B269-9E5A-5AD9-D6D7-2ACE8A3DE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820" y="0"/>
            <a:ext cx="3826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6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Self0602_org.java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15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219B78-6488-BD9D-C9D0-2B831476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52387"/>
            <a:ext cx="5915025" cy="6753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62B8034-ABA8-2D14-8866-D363EA4EB89B}"/>
                  </a:ext>
                </a:extLst>
              </p14:cNvPr>
              <p14:cNvContentPartPr/>
              <p14:nvPr/>
            </p14:nvContentPartPr>
            <p14:xfrm>
              <a:off x="4858766" y="91131"/>
              <a:ext cx="1096920" cy="403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62B8034-ABA8-2D14-8866-D363EA4EB8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5126" y="-16509"/>
                <a:ext cx="12045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F6FAA27-03CD-FA05-29B6-0A59ED915A34}"/>
                  </a:ext>
                </a:extLst>
              </p14:cNvPr>
              <p14:cNvContentPartPr/>
              <p14:nvPr/>
            </p14:nvContentPartPr>
            <p14:xfrm>
              <a:off x="3827006" y="469851"/>
              <a:ext cx="2062800" cy="270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F6FAA27-03CD-FA05-29B6-0A59ED915A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3366" y="362211"/>
                <a:ext cx="21704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84672C5-9E0B-78EE-99F3-E80382E36B75}"/>
                  </a:ext>
                </a:extLst>
              </p14:cNvPr>
              <p14:cNvContentPartPr/>
              <p14:nvPr/>
            </p14:nvContentPartPr>
            <p14:xfrm>
              <a:off x="4767686" y="1253211"/>
              <a:ext cx="84780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84672C5-9E0B-78EE-99F3-E80382E36B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13686" y="1145571"/>
                <a:ext cx="955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F2F5C05-BFA8-4946-5F42-F7F777AE5723}"/>
                  </a:ext>
                </a:extLst>
              </p14:cNvPr>
              <p14:cNvContentPartPr/>
              <p14:nvPr/>
            </p14:nvContentPartPr>
            <p14:xfrm>
              <a:off x="4388966" y="2233491"/>
              <a:ext cx="3213360" cy="11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F2F5C05-BFA8-4946-5F42-F7F777AE57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34966" y="2125491"/>
                <a:ext cx="332100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80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57</Words>
  <Application>Microsoft Office PowerPoint</Application>
  <PresentationFormat>와이드스크린</PresentationFormat>
  <Paragraphs>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19</cp:revision>
  <dcterms:created xsi:type="dcterms:W3CDTF">2021-05-08T00:27:13Z</dcterms:created>
  <dcterms:modified xsi:type="dcterms:W3CDTF">2023-07-09T09:53:05Z</dcterms:modified>
</cp:coreProperties>
</file>