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768" r:id="rId8"/>
    <p:sldId id="769" r:id="rId9"/>
    <p:sldId id="770" r:id="rId10"/>
    <p:sldId id="771" r:id="rId11"/>
    <p:sldId id="772" r:id="rId12"/>
    <p:sldId id="773" r:id="rId13"/>
    <p:sldId id="7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7:30:29.0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148 18 9161,'0'0'7698,"-2"-3"-6780,-9-10 3796,11 13-4686,0 0 1,0 0 0,0 0 0,-1 1 0,1-1 0,0 0 0,0 0 0,0 0 0,-1 0-1,1 0 1,0 0 0,0 0 0,-1 0 0,1 0 0,0 0 0,0 0 0,0 0-1,-1 0 1,1 0 0,0 0 0,0 0 0,-1 0 0,1 0 0,0 0 0,0 0-1,-1 0 1,1 0 0,0 0 0,0 0 0,0 0 0,-1-1 0,1 1 0,0 0 15,-1 0 0,1-1 0,0 1 1,-1 0-1,1 0 0,-1 0 1,1 0-1,0 0 0,-1-1 0,1 1 1,-1 0-1,1 0 0,0 0 1,-1 0-1,1 0 0,-1 0 0,1 0 1,0 1-1,-1-1 0,1 0 0,-1 0 1,1 0-1,0 0 0,-1 0 1,1 1-1,0-1 0,-1 0 0,1 0 1,0 0-1,-1 1 0,1-1 1,0 0-1,0 1 0,-1-1 0,1 0 1,0 1-1,0-1 0,-1 1 0,-13 19-81,0 1 0,2 0-1,0 1 1,1 0 0,2 1-1,0 0 1,1 1 0,1-1-1,2 2 1,0-1-1,2 0 1,-1 39 0,4-23-172,2-1 1,1 1 0,17 73-1,-16-98 167,0 0 0,1-1 0,1 1-1,0-1 1,1 0 0,0-1 0,1 0-1,1 0 1,0-1 0,1 0 0,0 0-1,22 19 1,-25-26-249,0 0-1,0-1 1,0 0-1,9 4 1,-12-7-894,10-13-10973,-17-12 6631,1 16 3358,-7-34 1363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7:30:29.0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233 1 14926,'-2'7'807,"-1"-1"-1,0 0 1,-1 1-1,0-1 1,0 0-1,0 0 1,-8 8-1,-17 23-793,-130 229-2015,151-248 86,7-15-321,37-44-6812,-32 37 9717,0 0-1,0 0 1,0 0 0,0 1-1,0-1 1,7-3-1,-7 5-55,-2 0 990,2 3-140,35 22 1677,18 31-1735,-21-22-2028,-25-20-417,-9-9-651,-22-19-13293,14 11 14881,0-1 0,0 1 0,1-1 0,0 0 0,-5-8 0,4 5 242,-24-44 7528,26 41-3594,5 4-3255,-1 5-96,1 0-368,0 0-1,-1 0 1,1 1-1,0-1 0,1 0 1,-1 1-1,0-1 1,1 1-1,-1-1 0,1 1 1,0 0-1,3-4 1,-2 3 41,-2 2-347,0 0 0,0-1 0,0 1 1,0 0-1,0 1 0,0-1 0,0 0 0,1 0 1,-1 0-1,0 1 0,0-1 0,1 1 0,-1-1 1,1 1-1,1-1 0,4-1 52,48-21 141,-6-1-795,-30 14-134,0-2-1,0 0 1,25-22-1,-44 33 677,40-35 7583,-43 57-7236,2-19-341,1 1 0,-1 0 0,1 1 0,-1-1 0,1 0 0,0 0 0,0 3 0,5 37-471,0-8-792,-2 0 0,-1 0 0,-4 42 1,-1-45-2300,3-19 1436,-2-1-1,0 0 1,-4 18-1,-1-6-1608,5-22 3548,1-1 0,0 0 0,-1 0 0,1-1 0,-1 1 0,0 0 0,1 0 0,-1-1-1,0 1 1,1-1 0,-1 0 0,0 1 0,-1-1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7:30:29.0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10474,'13'50'7538,"-6"-31"-6667,-4-9-2244,1 1 1289,-1 0-1,-1 0 1,2 19 0,3 14 458,-6-40-758,1-1-161,3 3 55,-2-7 508,1-17 1164,-1 0 25,17-39 619,-19 55-1788,-1 1 0,1 0 0,-1 0 0,1-1 0,-1 1 0,1 0 0,0 0 0,0 0 0,0 0 0,0 0 0,0 0 0,0 0 0,0 0 0,0 0 1,1-1-1,2 0 73,-3 1-58,0-1 0,0 1 0,0-1 1,1 1-1,-1 0 0,1 0 0,-1 0 0,1 0 0,-1 0 0,1 0 0,2-1 0,1 0 68,-3 1-62,0 0-1,0 0 0,0 0 1,1 0-1,-1 0 0,0 0 0,1 1 1,-1-1-1,0 1 0,1 0 1,-1-1-1,1 1 0,3 1 1,-1-1 91,1 1-33,19 7-77,-21-4-34,-4-3-8,0-1-1,0 0 1,0 0 0,0 1 0,1-1 0,-1 0 0,0 0 0,0 0 0,0 1-1,0-1 1,0 0 0,1 0 0,-1 0 0,0 1 0,0-1 0,0 0 0,1 0-1,-1 0 1,0 0 0,0 0 0,1 1 0,-1-1 0,0 0 0,0 0 0,1 0-1,-1 0 1,0 0 0,0 0 0,1 0 0,-1 0 0,0 0 0,0 0-1,1 0 1,-1 4-99,0 0 76,0-1 0,0 1 0,-1-1 0,1 0 0,-1 1 0,0-1 1,0 0-1,0 1 0,0-1 0,-1 0 0,0 0 0,1 0 0,-1 0 0,-3 4 0,1-1 38,-15 19 113,14-21-59,3-1-20,-1-1 0,0 0-1,1 1 1,0 0-1,0-1 1,0 1-1,0 0 1,0 0-1,1 0 1,-1 1 0,1-1-1,-2 6 1,-2 9 220,5-17-248,0 0 0,-1 0 1,1-1-1,0 1 1,0 0-1,0 0 1,0-1-1,0 1 1,0 0-1,0 0 0,0 0 1,1-1-1,-1 1 1,0 0-1,0-1 1,0 1-1,1 0 1,-1 0-1,0-1 0,1 1 1,-1 0-1,1-1 1,0 2-1,0-1 43,5 3 130,9-2-797,0 0 0,24 0 0,-30-5-1471,-4 0 1153,0 1 0,0 0 0,0 0 0,0 0 0,1 1 0,-1 0 0,8-1 1,2 0-4750,-3-4 4039,-8 4 289,2-1-2825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7:32:18.1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5318 3244 11467,'1'1'608,"0"0"0,0 1 0,-1-1-1,1 1 1,0 0 0,-1-1 0,1 1 0,-1 0 0,0-1 0,0 1 0,1 0-1,-1-1 1,0 1 0,-1 3 0,-7 8-1873,-20 8 1208,-2 0 0,0-2 1,-42 20-1,10-5 182,-35 19 480,-155 63-1,194-95-54,0-3 1,0-2-1,-2-3 1,-84 8-1,-149-8 780,58-21-1089,-703-3-98,13 22 909,818-15-751,-1-5 1,2-4 0,0-5 0,-138-42 0,182 40-132,0-3 0,2-2-1,0-3 1,2-3 0,1-2 0,2-2 0,1-3-1,-63-59 1,35 17 98,3-3 0,5-4 0,3-4 0,-70-116 0,100 136-283,3-1-1,3-3 1,3 0-1,4-2 1,3-1-1,4-1 1,3-1 0,-8-85-1,20 96-13,3-1-1,4 1 0,2 0 1,3-1-1,4 2 1,2-1-1,4 2 0,2 0 1,3 1-1,50-107 1,-43 122-49,2 1 1,2 2-1,2 1 1,2 1 0,2 3-1,47-43 1,-26 33-48,2 3 0,3 3 0,134-75 1,-82 63 90,3 6 0,202-63 0,-164 74-324,275-39 1,203 13-1,-518 62 307,0 5 1,0 5-1,193 31 0,-4 28 19,-2 13 0,352 139 0,-489-149-52,221 123 0,-266-118 33,-4 5 1,146 121-1,-210-151 44,-3 4 1,-1 1 0,-3 3-1,-2 1 1,42 68-1,-62-81 4,-1 1-1,-2 0 1,-2 2 0,-2 0-1,-2 1 1,-2 1-1,-2 0 1,8 68 0,-17-78 38,-1 0 1,-3 1 0,-1-1 0,-1 1-1,-17 71 1,7-62 28,-3 0 0,-1-1 0,-2-1 0,-27 46 0,6-25 49,-3-2 0,-2-1 0,-4-3 0,-2-2 0,-100 89-1,-437 297-688,489-371-3439,92-68 3023,0 0 0,-1 0 0,1 0 0,-1-1 0,0-1 0,-9 4 0,15-7 609,0 1 1,0 0 0,0 0 0,0-1 0,0 1 0,0-1 0,0 0-1,0 0 1,0 1 0,0-1 0,0-1 0,0 1 0,0 0 0,0 0-1,0-1 1,0 1 0,0-1 0,0 0 0,0 1 0,0-1 0,0 0-1,0 0 1,1 0 0,-1-1 0,0 1 0,1 0 0,-1 0 0,1-1-1,-1 1 1,-1-3 0,-3-21-4337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7:32:19.5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143 0 13389,'0'4'1321,"-1"-3"-1295,1-1 0,0 0 0,0 0 0,0 0 0,0 1 0,0-1 0,0 0-1,0 0 1,0 1 0,0-1 0,0 0 0,0 0 0,0 1 0,0-1 0,0 0 0,0 0 0,0 1 0,0-1 0,0 0 0,0 0-1,0 0 1,0 1 0,0-1 0,0 0 0,1 0 0,-1 0 0,0 1 0,0-1 0,0 0 0,0 0 0,1 1 0,22 8 7127,35 15-7113,-25-9-64,-32-14 22,0-1-1,1 1 0,-1-1 0,0 1 0,1 0 0,-1-1 1,0 1-1,0 0 0,0 0 0,0 0 0,0 0 0,2 2 1,0 0-10,-3-2 5,1 0 0,0 0 0,0 0 0,-1 0 0,1 0 0,0 0 0,-1 0 0,1 0 0,-1 0 0,1 0 0,-1 0 0,0 0 0,1 0 0,-1 0 0,0 0 0,0 0 0,0 0 0,0 0 0,0 1 0,0-1 0,0 0 0,0 1 0,-1 0-18,1 2 3,0-1 0,-1 0 0,0 0 0,0 1 0,0-1 0,0 0 0,0 0 1,-1 0-1,1 0 0,-1 0 0,0 0 0,0-1 0,-4 5 0,-33 30-131,34-32 137,-31 24-305,-1-1-1,0-2 1,-53 26-1,74-42-180,13-8-5,6-5-390,21-16 882,0 1 0,1 2-1,1 0 1,0 2 0,1 0 0,47-15-1,-67 27 77,-1 0 1,1 0-1,0 1 0,0 0 0,0 1 0,0-1 0,0 1 0,0 0 0,9 2 0,-13-2-45,-1 1 0,1 0 0,0-1 0,-1 1 0,1 0 0,-1 0 0,1 1 0,-1-1 0,1 0 0,-1 1 0,0-1-1,0 1 1,1 0 0,-1 0 0,0 0 0,-1 0 0,1 0 0,0 0 0,-1 1 0,1-1 0,-1 1 0,0-1 0,0 1 0,0-1-1,2 5 1,-2 2-418,-1 0 0,1 0 0,-1 0-1,-1 0 1,1 0 0,-2 0 0,1 0-1,-1-1 1,-1 1 0,1 0 0,-2-1-1,1 0 1,-1 0 0,0 0 0,-1 0-1,1 0 1,-2-1 0,1 0 0,-7 6-1,-22 15-3045,19-14 1766,9-8 1080,1-1 1,-1 1-1,0-1 1,-1 0-1,1-1 0,-1 0 1,0 0-1,0 0 0,-11 4 1,-2-6 115,20-2 521,0 0 0,-1 0 0,1 0-1,0 0 1,-1 0 0,1 0 0,0-1 0,0 1 0,-1 0 0,1 0-1,0 0 1,0 0 0,-1-1 0,1 1 0,0 0 0,0 0-1,-1-1 1,1 1 0,0 0 0,0 0 0,0-1 0,0 1 0,0 0-1,-1-1 1,1 1 0,0 0 0,0 0 0,0-1 0,0 1-1,0 0 1,0-1 0,0 1 0,0 0 0,0-1 0,0 1 0,0 0-1,0-1 1,0 1 0,0 0 0,0-1 0,1 1 0,-1 0-1,0 0 1,0-1 0,0 1 0,0 0 0,1-1 0,-1 1 0,0 0-1,0 0 1,1-1 0,-1 0 459,21-5 2304,-2-5-234,-15 9-2115,-1-1 0,2 1 0,-1 0 0,0 1 0,8-4 0,31-4 2829,77-8 0,-90 15-2986,-1 1 0,1 2 0,44 7 1,-30-1-2541,-40-7 401,-13 0-5936,8 1 7538,0-1 1,0 0 0,0 1-1,0-1 1,0 1-1,0-1 1,0 1-1,0-1 1,0 1 0,-1 1-1,-14 8-2245,11-9 2311,0 0-1,-1 0 0,1-1 0,0 0 1,-6 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7:32:19.9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0 110 12716,'7'1'4276,"43"9"834,-37-9-4669,-1-1 0,24-1 0,183-33-839,-180 25-1174,0-2-1,-1-1 0,53-26 0,-91 38 1415,1 0 0,-1 0-1,1 0 1,-1-1 0,1 1 0,-1 0 0,1 0 0,-1 0 0,0-1 0,1 1-1,-1 0 1,1 0 0,-1-1 0,0 1 0,1 0 0,-1-1 0,0 1 0,1-1 0,-1 1-1,0 0 1,0-1 0,1 1 0,-1-1 0,-12-5-1561,10 5 1910,0 0-155,-1 1-1,0-1 0,0 1 0,0 0 0,1 0 0,-1 0 0,0 0 0,0 0 0,0 1 0,0-1 0,1 1 1,-1 0-1,0 0 0,1 0 0,-1 0 0,0 0 0,1 1 0,-4 2 0,2-2 128,1 0 1,0 1-1,0-1 0,0 1 0,0 0 1,1 0-1,-1 0 0,1 0 0,0 0 1,-1 0-1,2 1 0,-1-1 0,-2 5 1,1 13 272,0 1 1,1-1 0,1 1 0,1-1 0,5 34 0,30 192-105,-32-226-547,3 7-99,-2-10-4974,3 35 0,-7-62 1925,0 8 3159,1 0 0,0 0 1,-1 1-1,1-1 1,0 0-1,0 1 0,0-1 1,0 1-1,-1-1 0,1 1 1,0-1-1,0 1 1,2-1-1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7:32:20.3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65 13389,'2'-3'458,"0"0"1,0 0-1,0 1 0,1-1 1,-1 1-1,1 0 1,0 0-1,-1 0 1,1 0-1,0 0 1,0 0-1,7-2 0,43-9 1119,-30 8-1314,-4 0-126,-1 2 1,1 0-1,0 1 1,0 1-1,1 0 0,32 5 1,-47-3-129,1 0 0,-1 0 0,1 1 0,-1-1 0,0 2 0,0-1-1,0 0 1,0 1 0,0 0 0,-1 0 0,9 7 0,-10-7-15,0 1-1,-1 0 0,1 0 1,0 0-1,-1 0 0,0 0 0,0 0 1,0 0-1,-1 1 0,1-1 1,-1 1-1,0-1 0,0 1 1,-1 0-1,1-1 0,-1 6 1,-1 5 7,0 0 1,-1 0-1,0 0 1,-1-1-1,-1 1 1,0-1 0,-1 0-1,-11 22 1,-9 10-448,-32 47 1,46-78 46,-7 15-928,12-19 172,-1 0 0,0 0 0,-11 12 0,5-11-569,11-10 1278,0-1 1,0 1 0,1 0-1,-1-1 1,0 1-1,1 0 1,-1 0 0,1 0-1,-1 1 1,1-1-1,0 0 1,0 0 0,-1 3-1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7:32:20.8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59 12 13709,'-6'-12'8917,"6"25"-5984,2 7-4325,30 466 95,-28-1 1259,-4-370 6,-7 72-591,3-151 10,-2 0 0,-1 0 0,-13 37 0,9-53-129,11-19 698,-1-1 0,0 1 0,1-1 0,-1 0 1,0 1-1,1-1 0,-1 0 0,0 1 0,1-1 0,-1 0 0,0 0 0,1 0 0,-1 0 0,0 1 0,0-1 0,1 0 0,-1 0 0,0-1 0,0 1 0,1 0 0,-1 0 0,0 0 0,0 0 0,1-1 1,-1 1-1,0 0 0,1 0 0,-1-1 0,0 0 0,0 0 26,0 1 1,1-1-1,-1 0 1,1 1-1,-1-1 1,1 0-1,-1 0 1,1 0-1,-1 1 1,1-1-1,0 0 1,-1 0-1,1 0 1,0 0-1,0 0 1,0 0-1,0-1 1,-5-44 473,3 0 1,2 0 0,6-49-1,-3 39 83,30-214 3587,-33 262-3970,1 0 0,1 0 0,-1 1 0,1-1 0,1 1 0,-1-1-1,1 1 1,1 0 0,-1 0 0,1 0 0,0 1 0,1-1 0,0 1 0,7-8-1,-6 9-61,0 1 0,0-1-1,0 1 1,1 0-1,-1 1 1,1-1-1,0 2 1,14-5-1,7 0-54,28-3-1,-39 7-86,118-12-1138,-74 10-372,43 1-3138,-67 4 681,1-1 0,53-10-1,-46-2-286,-3 6 1040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7:32:38.7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27 294 17457,'-1'-1'301,"0"1"0,-1-1 0,1 0 0,0 0 0,-1 0 0,1 0 0,0 0 0,0 0 0,0 0 0,0 0 0,0-1 1,0 1-1,0 0 0,0 0 0,0-1 0,1 1 0,-1-1 0,0 1 0,1-1 0,0 1 0,-1-1 0,1 1 0,0-1 1,-1-1-1,1-1 425,-4-13-1068,3 14 118,6 3 5,55-1 59,65-10 0,89-6 218,-106 11-58,340-11-58,-320 14 52,47-1-12,1157-55 298,-1262 53-393,293-24 311,-122 14-3251,-151 4-1701,-49 5 2061,-17 3 456,0-1 0,0-1 0,23-10 1,10-2-2206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7:32:43.0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70 13196,'-1'-5'4282,"0"0"-3449,1 0 1,-1-1 0,1 1-1,0 0 1,0 0-1,1-6 1,0 7-477,1 1-554,7-10-91,-9 13 280,0 0 0,0 0 0,0 0 0,1-1 0,-1 1 0,0 0 0,0 0 0,0 0 0,0 0 0,0 0 0,0-1 0,1 1 0,-1 0 0,0 0 1,0 0-1,0 0 0,0 0 0,1 0 0,-1 0 0,0 0 0,0 0 0,0-1 0,0 1 0,1 0 0,-1 0 0,0 0 0,0 0 0,0 0 0,1 0 0,-1 0 0,0 0 1,0 0-1,0 1 0,1-1 0,-1 0 0,0 0 0,0 0 0,1 0 0,597 91-1215,598 11 273,-543-56-4711,-635-45 5418,670 1-11341,-465-27 8370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7:32:54.2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0 122 13164,'2'-2'411,"0"0"0,0-1 0,0 1 0,0 0 0,0 0 0,1 0 0,-1 0 0,1 1 0,-1-1 0,1 1 0,0-1-1,-1 1 1,6-2 0,44-9 1021,-23 7-1506,11-3-83,0 2-1,50 0 1,86 6 42,-72 2 88,1414-21 721,-1088 3-505,161-5-1808,-353 21-1593,-80 2 178,205 0-4782,-201-10 3922,-161 8 3886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7:30:29.0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 6 11819,'0'0'5301,"3"0"-4948,43-4-871,-43 3 1212,0 3-545,-2 0-203,0-1 0,1 1 0,-1-1 0,0 1 0,0-1 0,0 1 0,0-1 0,-1 1 0,1 0 0,0 0 0,-1-1 0,1 1 0,-1 0 0,1 0 1,-1 0-1,0 0 0,0 0 0,0-1 0,0 1 0,0 0 0,-1 0 0,1 0 0,0 0 0,-1 0 0,1-1 0,-2 4 0,-5 7-50,0 0 0,0 0-1,-2-1 1,1 1 0,-1-2 0,-1 1 0,-18 14 0,24-21 29,17 1 54,-11-5 83,-1 0 1,1 1-1,-1-1 0,1 0 1,-1 0-1,1 0 0,-1 0 1,0 0-1,1 0 0,-1 0 0,1-1 1,-1 1-1,1 0 0,-1-1 1,2 0-1,4-1 153,0 1-4,1 1-1,-1 0 1,1 1 0,-1-1 0,1 1 0,-1 1 0,0-1 0,1 1 0,-1 1-1,0-1 1,12 7 0,-18-8-284,0-1 0,-1 1 0,1 0 0,0-1 0,-1 1 0,1 0 0,0-1 0,-1 1 1,1 0-1,-1 0 0,1 0 0,-1 0 0,0 0 0,1 0 0,-1-1 0,0 1 0,1 0 0,-1 0 0,0 0 0,0 0 0,0 0 0,0 2 0,0-1-293,0 0 131,1 0 1,-1-1-1,0 1 1,1 0-1,-1-1 1,0 1-1,0 0 1,0-1 0,-1 1-1,1 0 1,0-1-1,-1 1 1,1 0-1,-1-1 1,1 1 0,-1-1-1,0 1 1,0-1-1,1 1 1,-1-1-1,0 0 1,0 1-1,0-1 1,-1 0 0,1 0-1,0 0 1,0 1-1,-3 0 1,-9 10-2155,-3 12-1172,4-13 2444,-1 0-1,0-1 0,-28 16 2,27-18 1224,-2 1 138,12-8 1072,7-4 577,4-2-709,1 0 0,0 0 0,0 1 0,0 0 0,0 0 0,10-2-1,-4 1 424,1 2 0,0-1-1,20-1 1,7 3-725,-41 2-933,1 0 0,-1 0 0,0 0 0,1 0 0,-1 0 0,1 0 0,-1-1 0,0 1 0,1 0 0,-1-1 0,0 1 0,1-1 0,1-1 0,1 1-199,0-1-948,9 1-7792,-37 4 2159,-12 3 5697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9T10:00:23.5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39,'53'-2,"73"-14,33-1,650 13,-410 7,1832-3,-2200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9T10:01:07.3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0,'0'1,"0"1,1-1,-1 0,1 0,-1 0,1 1,-1-1,1 0,0 0,0 0,-1 0,1 0,0 0,0 0,0 0,0-1,0 1,0 0,1 0,-1-1,0 1,0-1,0 1,1-1,-1 0,3 1,38 7,-38-8,104 17,52 4,549-15,-385-9,-97 1,258 5,-244 14,67 2,508-21,-785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9T10:02:31.2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1,'3012'0,"-2980"0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9T10:02:33.2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0,'4823'0,"-4503"19,4 0,-158-22,178 5,-192 16,37 1,-50-19,-104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9T10:02:35.2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0,'2287'0,"-2256"0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9T10:02:39.6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1,'8566'0,"-8552"0,-1 1,1 0,-1 2,26 6,-15-1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9T10:02:45.5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1 185,'968'0,"-749"-16,-47 0,-149 15,27 1,1-3,-1-2,0-2,0-2,66-22,-95 23,24-10,0 1,2 3,0 1,0 3,69-6,288 16,-161 4,3968-5,-4160 4,77 13,22 2,120-18,22 1,-230 6,97 22,-100-16,105 10,-9-5,19 1,-138-17,61 13,23 2,-95-14,0 1,42 12,-62-15,19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7:30:29.0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0 203 6919,'7'0'3171,"8"0"-2167,0-1 1,-1 0 0,1-1-1,17-5 1,170-67-7,-182 68-635,-17 6 1767,-3 4-1783,-1 21 14,-8 39 0,0-5-325,4-19-1229,-16 57 0,16-126-12184,8-35 15688,4 10 434,1-14 2362,-6 57-3500,4 0-971,0 0 1,0 0-1,1 0 0,0 0 1,1 1-1,0 1 0,1-1 0,10-8 1,-9 10-462,0-1 0,0 1 0,1 1 0,0 0 0,0 0 1,1 1-1,0 0 0,20-5 0,-30 10-189,0 0 1,0 1-1,0-1 1,0 1-1,0 0 0,0-1 1,0 1-1,0 0 1,0 0-1,0 1 0,0-1 1,-1 0-1,1 1 1,0-1-1,0 1 0,0-1 1,0 1-1,0 0 1,0 0-1,1 1 0,-1-1-27,-1 1 0,0-1 1,0 1-1,1 0 0,-1-1 0,0 1 0,0 0 0,-1-1 0,1 1 0,0 0 0,-1 0 0,1 0 0,-1 0 0,0 0 0,1 0 0,-1 3 0,0 3-218,-1 0-1,0 1 0,0-1 0,0 0 0,-1 0 0,0 0 0,-1 0 1,-4 9-1,1-5-709,0 0 0,0 0 0,-1 0 0,-1-1 0,-15 18 0,18-24 513,-8 10-3372,13-15 3826,0 1 0,-1-1 0,1 0-1,0 0 1,0 1 0,0-1-1,0 0 1,0 0 0,0 1-1,0-1 1,0 0 0,1 0 0,-1 0-1,0 1 1,0-1 0,0 0-1,0 0 1,0 1 0,0-1-1,0 0 1,0 0 0,1 0 0,-1 1-1,0-1 1,0 0 0,0 0-1,0 0 1,1 0 0,-1 0-1,0 1 1,0-1 0,0 0 0,1 0-1,-1 0 1,0 0 0,0 0-1,1 0 1,-1 0 0,0 0-1,0 0 1,0 0 0,1 0 0,-1 0-1,0 0 1,0 0 0,1 0-1,-1 0 1,0 0 0,0 0-1,1 0 1,-1 0 0,0 0-1,0 0 1,0 0 0,1 0 0,-1-1-1,4 2 478,0-1-1,0 1 0,0-1 0,0 1 1,0 1-1,0-1 0,0 1 1,0-1-1,-1 1 0,1 0 1,-1 0-1,6 4 0,1 1-114,34 21 1175,-13-12-3766,-27-15 1461,7 2-408,-10-4 871,0 0 1,-1 1-1,1-1 0,-1 1 0,0-1 0,1 0 1,-1 1-1,1-1 0,-1 0 0,0 1 1,1-1-1,-1 0 0,0 0 0,0 1 1,0-1-1,0 0 0,1 0 0,-1 1 0,0-1 1,0 0-1,0 0 0,-1 0 0,1 0 1,0-21-3063,0 17 748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7:30:29.0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7431,'4'8'3171,"2"9"-2142,0 0 1,-2 1-1,0-1 1,3 33-1,1 84-1419,-6-95 598,-1-14-242,2 40 14,-7 89-1,3-150-92,1 0 0,-1 0 1,1-1-1,-1 1 0,-1 0 0,1 0 1,-3 5-1,2-6 604,2-6-157,-1 0-1,1-1 1,-1 1-1,1 0 1,-1-1-1,-2-3 1,1 2 200,1 1 1,-1-1-1,1 1 0,0-1 0,1 1 1,-1-9-1,1-32 1254,0 43-1723,0-1 0,1 1 0,-1-1 0,1 0 0,-1 1-1,1-1 1,0 1 0,0 0 0,0-1 0,1 1 0,-1 0 0,1 0-1,-1 0 1,3-3 0,26-23 207,-25 25-251,154-142-3603,-129 118 717,30-36 1,-52 59 2424,-7 4 375,0-1-1,0 1 0,0 0 0,0-1 1,0 1-1,0-1 0,0 1 1,-1-1-1,1 0 0,0 1 1,0-1-1,-1 0 0,1 1 0,0-1 1,-1 0-1,1 0 0,0-1 1,9-14 123,-8 12 1325,-2-14 3203,4 15-4133,7-6-285,1 1 0,16-9 0,-14 8-47,31-16 520,-40 23-321,10-4 1516,-21 10-1829,0 0 0,1 0 0,-1 1-1,1-1 1,0 1 0,0 0 0,1 1-1,-1-1 1,1 1 0,0 0 0,1 0-1,0 1 1,0-1 0,-3 8 0,3 8-2,3-20-4,1 1-1,-1-1 1,0 0-1,0 0 1,1 0 0,0 0-1,-1 1 1,2 2-1,0-3 12,-1 1 0,0-1 0,1 0-1,-1 0 1,1 0 0,0 0 0,0 0 0,0 0-1,0 0 1,0 0 0,0-1 0,0 1-1,0-1 1,1 0 0,-1 1 0,1-1-1,-1 0 1,1 0 0,3 0 0,3 2 20,0 0 0,-1 1 0,0 0 0,0 1 0,0-1 0,8 7-1,-14-10-94,0 1-1,0 0 1,0-1-1,0 1 1,0 0-1,0 0 1,-1 0-1,1 0 1,0 0-1,-1 0 0,0 1 1,1-1-1,-1 0 1,0 1-1,0-1 1,-1 1-1,1-1 1,0 1-1,-1 0 0,0-1 1,1 1-1,-1 0 1,0-1-1,0 1 1,-1-1-1,1 1 1,0 0-1,-2 2 0,-2 6-118,-1 0 0,0 0 0,0-1 0,-2 0 0,-9 14-1,8-14 610,0 2 1,1-1-1,-9 23 0,8-14 213,8-20-629,0 0-1,0 0 1,0 1 0,0-1-1,0 0 1,0 0-1,0 0 1,-1 0-1,1 1 1,0-1-1,0 0 1,0 0 0,0 0-1,0 1 1,0-1-1,0 0 1,0 0-1,0 0 1,0 1 0,0-1-1,0 0 1,0 0-1,0 0 1,0 0-1,0 1 1,0-1 0,0 0-1,0 0 1,1 0-1,-1 1 1,0-1-1,0 0 1,0 0-1,0 0 1,0 0 0,0 0-1,1 1 1,-1-1-1,0 0 1,0 0-1,0 0 1,0 0 0,0 0-1,1 0 1,-1 0-1,0 0 1,1 1-1,4 1 60,1 1-1,0-1 0,0 1 0,0-2 0,0 1 0,0-1 1,0 0-1,1 0 0,7 0 0,65-4-521,-31 1-3444,-40-1 970,-8 2 2601,1 0 0,0 0 0,0 0 0,0 1 0,0-1 0,0 0 0,0 1-1,0-1 1,0 0 0,0 1 0,0-1 0,0 1 0,0 0 0,1-1 0,0 1 0,14-5-6928,-2-3 3751,-13 7 3415,0 0 0,-1 0 0,1 0 0,-1-1-1,0 1 1,1 0 0,-1 0 0,0 0 0,0-1 0,0 1 0,0 0 0,0-3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7:30:29.0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 1 14542,'0'0'8573,"3"4"-7772,9 11-171,-9-11-112,-3 0-139,0 46-1725,0-48 1160,0 0 0,0 0 0,0 0 0,0 0 0,-1 1 0,1-1-1,-1 0 1,1 0 0,-1 0 0,0 0 0,0 0 0,0 0 0,0 0-1,0 0 1,0 0 0,0-1 0,-1 1 0,-2 3 0,-8 10-1942,7 0 3,5-14 1835,-1 1-1,1-1 1,-1 1 0,1-1 0,-1 0 0,1 1 0,-1-1 0,0 0 0,1 1 0,-1-1 0,0 0 0,0 0-1,0 0 1,0 1 0,0-1 0,-2 1 0,-10 4-3847,8 5 277,-7-22 481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7:30:29.0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 10506,'0'0'16287,"-2"3"-16335,1-1 6,-1 1 0,1 0-1,0 0 1,0 0-1,0 0 1,1 0 0,-1 0-1,1 0 1,0 0-1,0 0 1,0 0 0,0 0-1,0 0 1,0 0-1,1 0 1,1 6 0,8 86-565,-2-11 642,-6-64 0,-2-15-86,0 0 0,1 1-1,0-1 1,0 0 0,2 7 0,2 2-280,-4-10-235,6 8-2593,-19-35-14950,6 0 15093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7:30:29.0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121 1 7911,'0'0'9914,"1"4"-9578,10 51-396,-2 0-1,2 82 1,-11-132 153,-1 0 0,0 1 0,-1-1 0,1 1 0,-1-1 0,0 0 0,-1 0 0,-2 5 0,1-2-39,4-7-40,-1 0 0,1 0 0,-1 0 0,1 0 0,-1 0 0,1 0 0,-1 0 1,0-1-1,1 1 0,-1 0 0,0 0 0,0-1 0,0 1 0,1 0 0,-1-1 0,0 1 0,0-1 0,0 1 0,-2 0 0,0 0 47,0 0 73,0 0 0,0-1 0,0 1-1,-1 0 1,1-1 0,0 0 0,0 0 0,-1 0 0,1 0 0,0 0 0,-6-2 0,8 2-85,0 0 0,0 0 0,-1 0 0,1 0 1,0 0-1,0 0 0,-1-1 0,1 1 0,0 0 0,0-1 1,-1 1-1,1-1 0,0 0 0,0 1 0,0-1 0,-1-1 1,-2 0 91,1 0-79,-1 0 1,1-1 0,0 1-1,0-1 1,0 0-1,0 0 1,0 0 0,0 0-1,1 0 1,0-1 0,-1 1-1,1-1 1,1 0 0,-3-5-1,3 6-169,2-1-95,2-11-129,-3 14 290,1 0 0,-1 0 0,1 1 1,-1-1-1,0 0 0,1 1 1,-1-1-1,1 0 0,0 1 1,-1-1-1,1 0 0,0 1 0,-1-1 1,1 1-1,0-1 0,-1 1 1,1 0-1,0-1 0,0 1 0,0 0 1,-1 0-1,1-1 0,1 1 1,1-2-266,-1 0 1,1 1-1,0-1 1,0 1-1,-1 0 1,1 0-1,0 0 0,0 0 1,1 0-1,-1 1 1,0-1-1,3 1 1,0-4-2540,-5 3 2434,0-1 0,0 1 0,1-1 0,-1 1 0,1 0 1,-1 0-1,1 0 0,0 0 0,-1 0 0,1 0 0,2-1 1,7-3-2145,-4-5-1096,8 8 485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7:30:29.0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27 100 5701,'-26'-17'18823,"34"19"-20851,-5-1 2103,1-1-33,27-6 44,-28 5-108,15 1-58,-14 0-53,-1-1-518,7-3-261,-9 3 563,-1 1 1,1-1 0,0 1-1,-1-1 1,1 1-1,0-1 1,-1 0 0,1 1-1,0-1 1,-1 0 0,1 0-1,-1 1 1,0-1-1,1 0 1,-1 0 0,1 1-1,-1-1 1,0 0-1,0 0 1,1 0 0,-1-1-1,-5-11 1169,4 10 168,0 2-888,1 0 1,0 0-1,0-1 1,-1 1-1,1 0 1,-1 0-1,1 0 1,-1 0-1,1 0 1,-1 0-1,0 1 1,-4-8 5499,12 6-5463,-6 1-79,0 1 0,1-1 1,-1 0-1,0 1 0,0 0 0,1-1 1,-1 1-1,0 0 0,1 0 0,-1-1 0,1 1 1,-1 0-1,0 0 0,1 1 0,-1-1 1,0 0-1,2 1 0,-3-16 4181,6 259-4688,4-112-2455,-10-95 821,-2 32-8824,2-64 9723,0 1 0,-1 0 0,0 0 0,0 0 0,-1-1 0,-3 11 0,-6-4-1059,11 13 1843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7:30:29.0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20 9897,'0'0'11916,"1"3"-11473,17 55 1388,-8-22-1697,-8-25-310,1-1 0,0 0-1,1 0 1,0 0 0,7 13-1,-10-22 18,0 0 0,0 0-1,0 1 1,0-1 0,0 0 0,-1 1-1,1-1 1,0 0 0,-1 1-1,0-1 1,1 1 0,-1 2 0,1 0-355,1 0-1333,-2-20-6619,0 15 8544,0 0 1,0-1-1,0 1 1,0 0-1,0 0 1,0 0 0,0 0-1,0 0 1,-1-1-1,1 1 1,0 0-1,-1 0 1,1 0-1,-1-1 1,-6-18 1770,5 15-1649,1 0 219,0 0-1,-1 0 1,2 0-1,-1 0 1,0 0-1,1 0 1,0 0 0,0-1-1,1 1 1,1-8-1,0 5 16,0 1 0,1 0 0,0 1 0,0-1 0,0 0 0,7-9 0,-7 12-396,0 1-1,1 0 0,-1 0 1,1 0-1,-1 0 0,1 0 1,0 1-1,0 0 0,0 0 0,0 0 1,7-2-1,-8 3-57,0 0-1,0 0 1,0 1-1,0 0 1,0-1-1,0 1 1,0 0-1,0 0 1,3 1-1,12 0-196,-16 2 52,6 11-75,-7-8-1,-2-3 220,-1 3 34,0 0-1,0-1 1,0 1 0,-1-1-1,0 0 1,0 0 0,-7 8-1,4-7 90,-14 21 581,-12 20 993,32-46-1654,-1-1 0,1 1 0,0 0 0,-1-1 0,1 1 0,0 0 0,-1-1 0,1 1 0,0 0 0,0-1 0,0 1-1,0 0 1,-1-1 0,1 1 0,0 0 0,0-1 0,0 1 0,0 0 0,1-1 0,-1 1 0,0 0 0,0 0 0,0-1-1,0 1 1,1 0 0,-1-1 0,0 1 0,1-1 0,-1 1 0,0 0 0,1-1 0,-1 1 0,1-1 0,-1 1 0,1-1-1,-1 1 1,1-1 0,0 0 0,-1 1 0,1-1 0,-1 1 0,1-1 0,0 0 0,-1 0 0,2 1 0,28 6-7,-28-7-14,19 5-455,13 0-1451,6-5-4101,-30 0-2355,-9 0 8184,-1 0 1,1 0-1,0 0 1,-1 0-1,1 0 1,0 0-1,-1-1 1,1 1 0,-1 0-1,1 0 1,0-1-1,-1 1 1,1 0-1,-1-1 1,1 1-1,-1-1 1,1 1-1,-1-1 1,1 1-1,-1-1 1,0 1-1,1-1 1,-1 1-1,1-1 1,5-7-1667,-5 7 1774,-1 1 0,1-1 1,0 1-1,0 0 0,0-1 0,0 1 1,-1 0-1,1-1 0,0 1 0,0 0 1,0 0-1,0 0 0,0 0 0,0 0 1,1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1D61B-F0F5-46D9-9E6C-61750DA3E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9BCD6F-3B86-4BDE-A69A-E84F7704A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C3CF4-E971-4D74-BC3B-914B2CD4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CCC1E-2BF5-4FA1-A24D-A1C4B5A9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FA45D-A2B9-4D2D-B375-83215124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9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33C51-D67C-4091-B988-D44E8A9F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44AB5-43CB-483D-BF2E-0E7ED6D9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8CB0E-0643-4FD8-81FB-5A17AB7D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88A75-45EA-493D-9807-E13A96A3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EE6A0-82A7-4127-B005-7EC738A7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061DFF-36E9-4F06-BD5D-2AA3E373C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0189F-CA2D-4D27-8541-F6668C8F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C52E0-337A-40D2-A678-C9CBF548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05613-19A3-4874-9F0F-46788BA6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3033A-EAFC-4A55-8859-0AB8C35A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99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solidFill>
            <a:schemeClr val="accent6">
              <a:alpha val="84706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8801" y="295953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4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EE4D0-EADB-45E0-8E1A-9B74E7AB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A7522-2E0C-41D9-BB37-60B482BB1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EC042-EA90-49EC-93BB-C6705DD8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F9902-3BA4-48C7-8CB2-B867EF7F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A4DFF-947B-46E4-8CB5-EDCF53BF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2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A8EC0-3ECB-4123-A4D2-5137F725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2DD53-CFF3-4958-9982-3E826E457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768C2-6563-4374-B9C3-D4CE6C2C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1C244-20E6-4B8C-8AD8-8D00C050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9FD56-AB3F-437A-98A8-9ED0437C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CB27C-9738-48A2-B6E1-622B4D12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9DF1B-28D5-4DAE-BC6C-6911665D5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457D05-62AB-43B4-AA6D-49CDDB11B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2EFDB-A710-485D-98F3-E36C3F77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9CAF5-5009-436F-9DDD-C0E168B5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67681-B751-4484-807E-1BFBB4CB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88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38692-880F-428B-A972-B2A6B91F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BCE62-9FE7-4F54-B2C1-4960D893F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D8140F-9B75-4F6F-BD18-C4382A68E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BEF0A5-3DDD-4E91-8542-EC91864C5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C72C-B840-4731-B696-C7B08BBF7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5457C9-85C4-4B01-81A4-72870B54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43C6DB-E1AB-4AB3-B6C6-25BBE0A7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E6B8EA-33A3-4203-9F5C-39681CEA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2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6CBEB-AD85-42F5-9B17-DE1B8A71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E1EAAC-EE14-4311-9383-5CA9D73E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56C35A-1413-46A0-8A4A-3674DB38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E4004-E837-4A98-A91E-49DF1B8F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2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EABF03-D9BF-4C0A-B984-1D737DE1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49788B-DB92-4F9D-8F1C-9F753A47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A5B40-C8D8-4292-B28E-60A9C3C4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3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2B8DC-C064-4CEF-8D15-C6C2FB62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DCE34-2097-4E03-9C07-2D6760E13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30046B-DED1-445A-A8F9-9E53091BB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3791A-56AA-432A-8B59-D071C50E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05E9A3-F24B-4FF0-B3DA-216176C9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A0733-F7D0-44A0-8021-15E07903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2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07C0D-05FA-4373-89AE-A6E18E9D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F266C9-9294-457B-9381-5DAF31D57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EA41E-4BAC-4EFA-9DC4-4E88C1AE5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552E1-C78B-45AE-9EB3-F15CC763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D74FCE-BBF2-46D7-8887-C9DFD851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BC704-0565-490A-851E-78DBA507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5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BFD1F8-D588-4504-8A62-5410DA42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0469A-FA4C-4404-9E51-39554E610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69691-C38A-478B-BD4C-CC31C9E7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E5290-4223-4347-9263-DA1364781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4A043-7617-4992-B497-55C59E71A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15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2.png"/><Relationship Id="rId13" Type="http://schemas.openxmlformats.org/officeDocument/2006/relationships/customXml" Target="../ink/ink4.xml"/><Relationship Id="rId18" Type="http://schemas.openxmlformats.org/officeDocument/2006/relationships/image" Target="../media/image607.png"/><Relationship Id="rId26" Type="http://schemas.openxmlformats.org/officeDocument/2006/relationships/image" Target="../media/image611.png"/><Relationship Id="rId3" Type="http://schemas.openxmlformats.org/officeDocument/2006/relationships/customXml" Target="../ink/ink1.xml"/><Relationship Id="rId21" Type="http://schemas.openxmlformats.org/officeDocument/2006/relationships/customXml" Target="../ink/ink8.xml"/><Relationship Id="rId12" Type="http://schemas.openxmlformats.org/officeDocument/2006/relationships/image" Target="../media/image604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2" Type="http://schemas.openxmlformats.org/officeDocument/2006/relationships/image" Target="../media/image2.png"/><Relationship Id="rId16" Type="http://schemas.openxmlformats.org/officeDocument/2006/relationships/image" Target="../media/image606.png"/><Relationship Id="rId20" Type="http://schemas.openxmlformats.org/officeDocument/2006/relationships/image" Target="../media/image608.png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3.xml"/><Relationship Id="rId24" Type="http://schemas.openxmlformats.org/officeDocument/2006/relationships/image" Target="../media/image610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612.png"/><Relationship Id="rId10" Type="http://schemas.openxmlformats.org/officeDocument/2006/relationships/image" Target="../media/image603.png"/><Relationship Id="rId19" Type="http://schemas.openxmlformats.org/officeDocument/2006/relationships/customXml" Target="../ink/ink7.xml"/><Relationship Id="rId9" Type="http://schemas.openxmlformats.org/officeDocument/2006/relationships/customXml" Target="../ink/ink2.xml"/><Relationship Id="rId14" Type="http://schemas.openxmlformats.org/officeDocument/2006/relationships/image" Target="../media/image605.png"/><Relationship Id="rId22" Type="http://schemas.openxmlformats.org/officeDocument/2006/relationships/image" Target="../media/image609.png"/><Relationship Id="rId27" Type="http://schemas.openxmlformats.org/officeDocument/2006/relationships/customXml" Target="../ink/ink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12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customXml" Target="../ink/ink26.xml"/><Relationship Id="rId5" Type="http://schemas.openxmlformats.org/officeDocument/2006/relationships/customXml" Target="../ink/ink23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6.png"/><Relationship Id="rId4" Type="http://schemas.openxmlformats.org/officeDocument/2006/relationships/image" Target="../media/image310.png"/><Relationship Id="rId9" Type="http://schemas.openxmlformats.org/officeDocument/2006/relationships/customXml" Target="../ink/ink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DBF636-01C8-4CCF-8760-6BCBEE166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559" y="294151"/>
            <a:ext cx="7117902" cy="628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CE29B294-23B8-40B7-8AAA-ACAB9D27AE89}"/>
              </a:ext>
            </a:extLst>
          </p:cNvPr>
          <p:cNvGrpSpPr/>
          <p:nvPr/>
        </p:nvGrpSpPr>
        <p:grpSpPr>
          <a:xfrm>
            <a:off x="3821599" y="5577242"/>
            <a:ext cx="705960" cy="326880"/>
            <a:chOff x="3192949" y="5577242"/>
            <a:chExt cx="70596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529748DC-6FCF-4731-95FC-80CD06B5DB28}"/>
                    </a:ext>
                  </a:extLst>
                </p14:cNvPr>
                <p14:cNvContentPartPr/>
                <p14:nvPr/>
              </p14:nvContentPartPr>
              <p14:xfrm>
                <a:off x="3192949" y="5577242"/>
                <a:ext cx="73800" cy="2858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480F8856-E138-4794-960A-7E9941D233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84309" y="5568242"/>
                  <a:ext cx="914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FBAC14B7-88C5-4F1F-8D29-ADF1E32C3425}"/>
                    </a:ext>
                  </a:extLst>
                </p14:cNvPr>
                <p14:cNvContentPartPr/>
                <p14:nvPr/>
              </p14:nvContentPartPr>
              <p14:xfrm>
                <a:off x="3313909" y="5625482"/>
                <a:ext cx="83520" cy="1310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4B90447-6FF8-4BA8-B7A3-734E76E2F6F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04909" y="5616842"/>
                  <a:ext cx="101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8127410-B4B7-465D-AA88-151F43319014}"/>
                    </a:ext>
                  </a:extLst>
                </p14:cNvPr>
                <p14:cNvContentPartPr/>
                <p14:nvPr/>
              </p14:nvContentPartPr>
              <p14:xfrm>
                <a:off x="3308869" y="5718002"/>
                <a:ext cx="224280" cy="1443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63E56287-1713-406D-8341-745CA874063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99869" y="5709002"/>
                  <a:ext cx="2419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14DC5ABF-53ED-47D6-B141-F672E3D4D9EB}"/>
                    </a:ext>
                  </a:extLst>
                </p14:cNvPr>
                <p14:cNvContentPartPr/>
                <p14:nvPr/>
              </p14:nvContentPartPr>
              <p14:xfrm>
                <a:off x="3547189" y="5665082"/>
                <a:ext cx="259560" cy="2102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8F981FC6-BA96-4885-AC80-F10D95805B3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38189" y="5656082"/>
                  <a:ext cx="2772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F595E84-8C07-4D99-99CE-3D083D97376F}"/>
                    </a:ext>
                  </a:extLst>
                </p14:cNvPr>
                <p14:cNvContentPartPr/>
                <p14:nvPr/>
              </p14:nvContentPartPr>
              <p14:xfrm>
                <a:off x="3870829" y="5836082"/>
                <a:ext cx="28080" cy="680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12875DF8-0C24-4D63-8E82-0657F15D354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862189" y="5827442"/>
                  <a:ext cx="4572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F24572D-3A6E-4DC0-80D8-5DB9252A1634}"/>
              </a:ext>
            </a:extLst>
          </p:cNvPr>
          <p:cNvGrpSpPr/>
          <p:nvPr/>
        </p:nvGrpSpPr>
        <p:grpSpPr>
          <a:xfrm>
            <a:off x="4717999" y="5646722"/>
            <a:ext cx="351000" cy="304920"/>
            <a:chOff x="4089349" y="5646722"/>
            <a:chExt cx="35100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4A938C8-6A95-41F1-BB97-B1AE4E0FB2FB}"/>
                    </a:ext>
                  </a:extLst>
                </p14:cNvPr>
                <p14:cNvContentPartPr/>
                <p14:nvPr/>
              </p14:nvContentPartPr>
              <p14:xfrm>
                <a:off x="4089349" y="5663642"/>
                <a:ext cx="15480" cy="1180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E7A38DD9-E248-491C-BC1F-788FBF0EC27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80709" y="5655002"/>
                  <a:ext cx="331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F2E20DC4-F00C-493E-B329-7A4D5958C573}"/>
                    </a:ext>
                  </a:extLst>
                </p14:cNvPr>
                <p14:cNvContentPartPr/>
                <p14:nvPr/>
              </p14:nvContentPartPr>
              <p14:xfrm>
                <a:off x="4109869" y="5649962"/>
                <a:ext cx="55440" cy="1198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1C9F32E8-0593-43A1-9080-5FAE6C87BAF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01229" y="5641322"/>
                  <a:ext cx="730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3570E902-2BD2-4337-9173-F811F5E5D75B}"/>
                    </a:ext>
                  </a:extLst>
                </p14:cNvPr>
                <p14:cNvContentPartPr/>
                <p14:nvPr/>
              </p14:nvContentPartPr>
              <p14:xfrm>
                <a:off x="4181869" y="5664002"/>
                <a:ext cx="45720" cy="2055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1747DF4E-EEEE-40DA-A6AD-CEC714B0FC2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73229" y="5655362"/>
                  <a:ext cx="633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4E9C1F6-ACA9-4BF5-B482-2029137166A4}"/>
                    </a:ext>
                  </a:extLst>
                </p14:cNvPr>
                <p14:cNvContentPartPr/>
                <p14:nvPr/>
              </p14:nvContentPartPr>
              <p14:xfrm>
                <a:off x="4144789" y="5872442"/>
                <a:ext cx="103680" cy="792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7310AEC5-EA8E-4D11-BE3D-8EA620B38F4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36149" y="5863442"/>
                  <a:ext cx="1213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857A154-20B0-4CF3-B866-8DA398FB2BE5}"/>
                    </a:ext>
                  </a:extLst>
                </p14:cNvPr>
                <p14:cNvContentPartPr/>
                <p14:nvPr/>
              </p14:nvContentPartPr>
              <p14:xfrm>
                <a:off x="4281949" y="5646722"/>
                <a:ext cx="156600" cy="1760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136F7375-ED37-4CDC-B0E3-CB2DBEB4E09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272949" y="5638082"/>
                  <a:ext cx="174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564C3F3-4385-4945-B654-39ADD1EC5241}"/>
                    </a:ext>
                  </a:extLst>
                </p14:cNvPr>
                <p14:cNvContentPartPr/>
                <p14:nvPr/>
              </p14:nvContentPartPr>
              <p14:xfrm>
                <a:off x="4330909" y="5839322"/>
                <a:ext cx="109440" cy="939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8296F311-85FB-433B-8BFB-FFAA3ABA739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322269" y="5830682"/>
                  <a:ext cx="127080" cy="11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01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8E5F10-EC48-5940-595F-70CC0B111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638175"/>
            <a:ext cx="5676900" cy="5581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C68CDC5-44DB-509D-9FBD-67AD68C6480D}"/>
                  </a:ext>
                </a:extLst>
              </p14:cNvPr>
              <p14:cNvContentPartPr/>
              <p14:nvPr/>
            </p14:nvContentPartPr>
            <p14:xfrm>
              <a:off x="6687566" y="744531"/>
              <a:ext cx="1253520" cy="399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C68CDC5-44DB-509D-9FBD-67AD68C648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33926" y="636531"/>
                <a:ext cx="1361160" cy="25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215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3E2E0-BA08-4248-86C8-10295AC41E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Self0701 _org.java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01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33ABF80-A6B3-C2A8-BF57-4A47C6025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471487"/>
            <a:ext cx="5610225" cy="5915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47B659D-044E-A6EB-DB56-A7451EE099DB}"/>
                  </a:ext>
                </a:extLst>
              </p14:cNvPr>
              <p14:cNvContentPartPr/>
              <p14:nvPr/>
            </p14:nvContentPartPr>
            <p14:xfrm>
              <a:off x="6753086" y="548331"/>
              <a:ext cx="109620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47B659D-044E-A6EB-DB56-A7451EE099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9446" y="440691"/>
                <a:ext cx="1203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DD6DFB6-9055-01AA-456A-050556CA4FD2}"/>
                  </a:ext>
                </a:extLst>
              </p14:cNvPr>
              <p14:cNvContentPartPr/>
              <p14:nvPr/>
            </p14:nvContentPartPr>
            <p14:xfrm>
              <a:off x="3931766" y="783411"/>
              <a:ext cx="2337480" cy="270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DD6DFB6-9055-01AA-456A-050556CA4F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77766" y="675411"/>
                <a:ext cx="24451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E49168DD-313C-D1F6-270D-B98E14386C17}"/>
                  </a:ext>
                </a:extLst>
              </p14:cNvPr>
              <p14:cNvContentPartPr/>
              <p14:nvPr/>
            </p14:nvContentPartPr>
            <p14:xfrm>
              <a:off x="5080886" y="1619331"/>
              <a:ext cx="83484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E49168DD-313C-D1F6-270D-B98E14386C1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27246" y="1511331"/>
                <a:ext cx="942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25D8F3A4-CA86-F987-7CA0-404B4C6C7344}"/>
                  </a:ext>
                </a:extLst>
              </p14:cNvPr>
              <p14:cNvContentPartPr/>
              <p14:nvPr/>
            </p14:nvContentPartPr>
            <p14:xfrm>
              <a:off x="4689206" y="3317451"/>
              <a:ext cx="3126240" cy="82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25D8F3A4-CA86-F987-7CA0-404B4C6C734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35206" y="3209811"/>
                <a:ext cx="323388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682AF82B-D2C3-C507-A679-7D790F3B1DCD}"/>
                  </a:ext>
                </a:extLst>
              </p14:cNvPr>
              <p14:cNvContentPartPr/>
              <p14:nvPr/>
            </p14:nvContentPartPr>
            <p14:xfrm>
              <a:off x="4649966" y="5771931"/>
              <a:ext cx="3254400" cy="777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682AF82B-D2C3-C507-A679-7D790F3B1DC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96326" y="5664291"/>
                <a:ext cx="3362040" cy="29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4140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A401731-8695-B807-1D69-B1F27328C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314450"/>
            <a:ext cx="64008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3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075C62-0B93-4488-A444-6E8F31C25977}"/>
              </a:ext>
            </a:extLst>
          </p:cNvPr>
          <p:cNvSpPr txBox="1"/>
          <p:nvPr/>
        </p:nvSpPr>
        <p:spPr>
          <a:xfrm>
            <a:off x="989900" y="1400961"/>
            <a:ext cx="859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직접 </a:t>
            </a:r>
            <a:r>
              <a:rPr lang="ko-KR" altLang="en-US" dirty="0" err="1"/>
              <a:t>풀어보기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그림 </a:t>
            </a:r>
            <a:r>
              <a:rPr lang="en-US" altLang="ko-KR" dirty="0"/>
              <a:t>2</a:t>
            </a:r>
            <a:r>
              <a:rPr lang="ko-KR" altLang="en-US" dirty="0"/>
              <a:t>배 확대</a:t>
            </a:r>
            <a:r>
              <a:rPr lang="en-US" altLang="ko-KR" dirty="0"/>
              <a:t>, </a:t>
            </a:r>
            <a:r>
              <a:rPr lang="ko-KR" altLang="en-US" dirty="0"/>
              <a:t>그림 </a:t>
            </a:r>
            <a:r>
              <a:rPr lang="en-US" altLang="ko-KR" dirty="0"/>
              <a:t>2</a:t>
            </a:r>
            <a:r>
              <a:rPr lang="ko-KR" altLang="en-US" dirty="0"/>
              <a:t>배 축소</a:t>
            </a:r>
            <a:r>
              <a:rPr lang="en-US" altLang="ko-KR" dirty="0"/>
              <a:t>, </a:t>
            </a:r>
            <a:r>
              <a:rPr lang="ko-KR" altLang="en-US" dirty="0"/>
              <a:t>그림 원본 크기 기능 추가</a:t>
            </a:r>
          </a:p>
        </p:txBody>
      </p:sp>
    </p:spTree>
    <p:extLst>
      <p:ext uri="{BB962C8B-B14F-4D97-AF65-F5344CB8AC3E}">
        <p14:creationId xmlns:p14="http://schemas.microsoft.com/office/powerpoint/2010/main" val="273232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CEEDFC1-46A1-4533-A869-E19C21D80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300" y="0"/>
            <a:ext cx="38593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A60602-E2C0-4C7B-A5C9-D6308A896AD6}"/>
              </a:ext>
            </a:extLst>
          </p:cNvPr>
          <p:cNvSpPr txBox="1"/>
          <p:nvPr/>
        </p:nvSpPr>
        <p:spPr>
          <a:xfrm>
            <a:off x="337657" y="2126421"/>
            <a:ext cx="26991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상단 우측 점 </a:t>
            </a:r>
            <a:r>
              <a:rPr lang="en-US" altLang="ko-KR" dirty="0"/>
              <a:t>3</a:t>
            </a:r>
            <a:r>
              <a:rPr lang="ko-KR" altLang="en-US" dirty="0"/>
              <a:t>개 누를 경우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그림 </a:t>
            </a:r>
            <a:r>
              <a:rPr lang="en-US" altLang="ko-KR" dirty="0"/>
              <a:t>2</a:t>
            </a:r>
            <a:r>
              <a:rPr lang="ko-KR" altLang="en-US" dirty="0"/>
              <a:t>배 확대</a:t>
            </a:r>
            <a:r>
              <a:rPr lang="en-US" altLang="ko-KR" dirty="0"/>
              <a:t>, </a:t>
            </a:r>
            <a:r>
              <a:rPr lang="ko-KR" altLang="en-US" dirty="0"/>
              <a:t>그림 </a:t>
            </a:r>
            <a:r>
              <a:rPr lang="en-US" altLang="ko-KR" dirty="0"/>
              <a:t>2</a:t>
            </a:r>
            <a:r>
              <a:rPr lang="ko-KR" altLang="en-US" dirty="0"/>
              <a:t>배 축소</a:t>
            </a:r>
            <a:r>
              <a:rPr lang="en-US" altLang="ko-KR" dirty="0"/>
              <a:t>, </a:t>
            </a:r>
            <a:r>
              <a:rPr lang="ko-KR" altLang="en-US" dirty="0"/>
              <a:t>그림 원본 크기 기능 추가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73D51D-EDDD-4EFC-A2CA-106B0D78F28E}"/>
              </a:ext>
            </a:extLst>
          </p:cNvPr>
          <p:cNvGrpSpPr/>
          <p:nvPr/>
        </p:nvGrpSpPr>
        <p:grpSpPr>
          <a:xfrm>
            <a:off x="5681327" y="768420"/>
            <a:ext cx="2979720" cy="1328400"/>
            <a:chOff x="5681327" y="768420"/>
            <a:chExt cx="2979720" cy="13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2D71E10C-83FA-4163-AEBF-92959B8E51A8}"/>
                    </a:ext>
                  </a:extLst>
                </p14:cNvPr>
                <p14:cNvContentPartPr/>
                <p14:nvPr/>
              </p14:nvContentPartPr>
              <p14:xfrm>
                <a:off x="5681327" y="768420"/>
                <a:ext cx="2195640" cy="132840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2D71E10C-83FA-4163-AEBF-92959B8E51A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72327" y="759780"/>
                  <a:ext cx="2213280" cy="13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86CEB2CA-9CA1-4EC1-8F05-F8FF35938AB0}"/>
                    </a:ext>
                  </a:extLst>
                </p14:cNvPr>
                <p14:cNvContentPartPr/>
                <p14:nvPr/>
              </p14:nvContentPartPr>
              <p14:xfrm>
                <a:off x="7934927" y="1183860"/>
                <a:ext cx="218160" cy="18684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86CEB2CA-9CA1-4EC1-8F05-F8FF35938AB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26287" y="1174860"/>
                  <a:ext cx="235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38638C7B-24EC-4C32-BD8E-3BF39CE96BB8}"/>
                    </a:ext>
                  </a:extLst>
                </p14:cNvPr>
                <p14:cNvContentPartPr/>
                <p14:nvPr/>
              </p14:nvContentPartPr>
              <p14:xfrm>
                <a:off x="7878767" y="1431900"/>
                <a:ext cx="199440" cy="2116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38638C7B-24EC-4C32-BD8E-3BF39CE96BB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69767" y="1423260"/>
                  <a:ext cx="2170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BA8A0D69-0DE8-4148-821F-8572881D8B93}"/>
                    </a:ext>
                  </a:extLst>
                </p14:cNvPr>
                <p14:cNvContentPartPr/>
                <p14:nvPr/>
              </p14:nvContentPartPr>
              <p14:xfrm>
                <a:off x="8200967" y="1305540"/>
                <a:ext cx="137160" cy="1976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BA8A0D69-0DE8-4148-821F-8572881D8B9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92327" y="1296540"/>
                  <a:ext cx="1548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DC70669A-AA82-4C44-A07C-29F873A55E5E}"/>
                    </a:ext>
                  </a:extLst>
                </p14:cNvPr>
                <p14:cNvContentPartPr/>
                <p14:nvPr/>
              </p14:nvContentPartPr>
              <p14:xfrm>
                <a:off x="8365847" y="1191060"/>
                <a:ext cx="295200" cy="5443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DC70669A-AA82-4C44-A07C-29F873A55E5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57207" y="1182060"/>
                  <a:ext cx="312840" cy="561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4341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0B4DEF-42F1-40CD-99A3-7392DD381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300" y="0"/>
            <a:ext cx="385939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C17C24-35C0-4318-B350-F7D7778FE035}"/>
              </a:ext>
            </a:extLst>
          </p:cNvPr>
          <p:cNvSpPr txBox="1"/>
          <p:nvPr/>
        </p:nvSpPr>
        <p:spPr>
          <a:xfrm>
            <a:off x="1352725" y="1853859"/>
            <a:ext cx="1415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배 확대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DA4EE12-A3C4-4DE6-B636-FD60A2EBCACB}"/>
                  </a:ext>
                </a:extLst>
              </p14:cNvPr>
              <p14:cNvContentPartPr/>
              <p14:nvPr/>
            </p14:nvContentPartPr>
            <p14:xfrm>
              <a:off x="1347647" y="2162340"/>
              <a:ext cx="1287720" cy="1062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DA4EE12-A3C4-4DE6-B636-FD60A2EBCA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8647" y="2153340"/>
                <a:ext cx="1305360" cy="12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350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A11E46-09A6-47AB-B776-F873A6ED2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300" y="0"/>
            <a:ext cx="385939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19A747-B078-4DDB-86B5-1323A827AAE1}"/>
              </a:ext>
            </a:extLst>
          </p:cNvPr>
          <p:cNvSpPr txBox="1"/>
          <p:nvPr/>
        </p:nvSpPr>
        <p:spPr>
          <a:xfrm>
            <a:off x="1352725" y="1853859"/>
            <a:ext cx="1415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배 축소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35B3AFE-0F77-4528-BCAC-E015425CFB0B}"/>
                  </a:ext>
                </a:extLst>
              </p14:cNvPr>
              <p14:cNvContentPartPr/>
              <p14:nvPr/>
            </p14:nvContentPartPr>
            <p14:xfrm>
              <a:off x="1331447" y="2255220"/>
              <a:ext cx="1222920" cy="878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35B3AFE-0F77-4528-BCAC-E015425CFB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2807" y="2246220"/>
                <a:ext cx="1240560" cy="1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753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1E47B1E-9180-40D7-92A7-D88EF1669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300" y="0"/>
            <a:ext cx="385939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7D6A05-0822-4DCD-B151-A28427CC3B47}"/>
              </a:ext>
            </a:extLst>
          </p:cNvPr>
          <p:cNvSpPr txBox="1"/>
          <p:nvPr/>
        </p:nvSpPr>
        <p:spPr>
          <a:xfrm>
            <a:off x="1377892" y="1895804"/>
            <a:ext cx="1415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원본 크기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2C759C1-D5D8-4108-B20C-C861A5E1ABFE}"/>
                  </a:ext>
                </a:extLst>
              </p14:cNvPr>
              <p14:cNvContentPartPr/>
              <p14:nvPr/>
            </p14:nvContentPartPr>
            <p14:xfrm>
              <a:off x="1264487" y="2381220"/>
              <a:ext cx="1450800" cy="442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2C759C1-D5D8-4108-B20C-C861A5E1AB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5487" y="2372220"/>
                <a:ext cx="1468440" cy="6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66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3E2E0-BA08-4248-86C8-10295AC41E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self0701_main_org.xml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82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8CE756-0170-57D4-F4FC-1AE16BA70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959" y="0"/>
            <a:ext cx="5788082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685DA1F7-1F14-3B14-61EE-5CCBC3EF5415}"/>
                  </a:ext>
                </a:extLst>
              </p14:cNvPr>
              <p14:cNvContentPartPr/>
              <p14:nvPr/>
            </p14:nvContentPartPr>
            <p14:xfrm>
              <a:off x="4780286" y="116331"/>
              <a:ext cx="1371240" cy="144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85DA1F7-1F14-3B14-61EE-5CCBC3EF54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6646" y="8331"/>
                <a:ext cx="1478880" cy="23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720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3E2E0-BA08-4248-86C8-10295AC41E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menu0701 _org.xml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45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66</Words>
  <Application>Microsoft Office PowerPoint</Application>
  <PresentationFormat>와이드스크린</PresentationFormat>
  <Paragraphs>10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22</cp:revision>
  <dcterms:created xsi:type="dcterms:W3CDTF">2021-05-08T00:27:13Z</dcterms:created>
  <dcterms:modified xsi:type="dcterms:W3CDTF">2023-07-09T09:55:47Z</dcterms:modified>
</cp:coreProperties>
</file>