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  <p:sldId id="766" r:id="rId7"/>
    <p:sldId id="767" r:id="rId8"/>
    <p:sldId id="768" r:id="rId9"/>
    <p:sldId id="769" r:id="rId10"/>
    <p:sldId id="7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7:42.2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7701 2432 10922,'0'0'8334,"-2"2"-8132,1 1-134,-1 0 1,0-1-1,1 1 0,-1-1 0,-1 0 0,1 0 0,-4 4 0,3-4 306,-1-1 31,-5 2-114,0-1 0,0 0-1,-1 0 1,1-1-1,-12-1 1,-30 5 186,1 6 88,8-2 163,-1-1 0,-80 4 0,38-7 99,-129 22-1,201-24-786,-38 3 100,30-4-70,0 1 1,-32 8 0,-116 25 337,68-17-74,15-1-67,-2-4 0,-170 5 0,124-14 64,-34 7 9,-3 0-237,-529-12 116,501 5-123,-117-10 475,52 0-400,61-10 70,-2 1-7,-5 0-138,54 1-101,38 6-49,36 4 38,45 0 5,-63 5 1,-266 14 106,246-8-121,1-1-9,-26-2-3,-25 3 96,102-3-38,-331 14 32,89-13 94,221-6-69,-171-5 103,195 6-117,27 0-55,0-1 1,0-1-1,-55-11 1,58 5 33,1-2 1,-1-1 0,2-2-1,0-2 1,0 0 0,2-3-1,-1 0 1,2-2 0,1-1-1,-36-32 1,25 16-44,2-2 0,2-1 0,1-1 0,-47-74 0,65 83 0,2 0 0,1-1 0,1-1 0,2 0 0,-10-49 0,-16-174 0,32 185 0,4 0 0,13-123 0,-7 165 0,7-28 0,-1 11 0,-4 17 0,1 0 0,2 1 0,0 0 0,22-38 0,68-97 0,-70 121 0,2 3 0,1 0 0,2 2 0,2 2 0,1 1 0,2 2 0,84-52 0,-16 23 0,1 5 0,3 5 0,190-58 0,-21 30-5,549-79-1,-210 115-26,-425 32 20,124-2-24,-167 11 27,149 4 2,857 122-105,-897-79 59,-1 13-1,325 116 1,-509-147 64,58 20-11,160 80 0,-261-108-14,0 1 1,-1 2-1,-1 2 1,48 46-1,94 123-52,-106-114 13,80 76-60,-17-21 129,-99-98 46,51 75-1,-1 33-30,-68-116-42,-2 0 1,-1 1 0,9 42 0,-7-7-15,-4 0 0,1 120 0,-11-167 30,0 0 0,-1-1-1,-1 1 1,0-1 0,-2 1 0,1-2-1,-2 1 1,-10 18 0,7-18-145,-1 0 1,-20 23-1,7-10-445,9-10-440,8-13 419,6-6 409,0 1 0,0-1-1,0 1 1,0 0 0,0-1 0,0 1 0,0 0-1,1 0 1,-1 0 0,0-1 0,0 1 0,1 0-1,-1 0 1,1 0 0,-1 0 0,1 0 0,-1 0-1,1 0 1,0 0 0,-1 1 0,1-1 0,0 0-1,0 0 1,0 0 0,0 2 0,-3 5-4805,-11 8-289,4-8-1814,0-6 5336,8-2 420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01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17 269 10186,'0'0'3913,"-3"-5"-406,-7-13-1788,10 17-1669,-1-1 1,0 1-1,1-1 0,0 1 1,-1-1-1,1 1 0,0-1 1,0 1-1,0-1 1,0 1-1,0-1 0,0 0 1,0 1-1,1-1 0,-1 1 1,0-1-1,1 1 0,0 0 1,-1-1-1,1 1 0,0-1 1,-1 1-1,1 0 1,0 0-1,0-1 0,0 1 1,0 0-1,0 0 0,3-2 1,4-3-11,0 0 0,1 0 0,0 0 0,1 1 1,-1 1-1,1-1 0,0 1 0,16-3 0,91-16 533,-100 20-504,45-4 66,1 2 0,-1 3-1,116 11 1,184 52-268,-88 0 17,386 69-8,190-44 120,-620-78 97,394-34-1,472-141 346,-499 44 177,-46 9 206,-453 98-41,-1 4-1,121 2 0,-216 10-1168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6:02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7 16400,'-3'-1'8669,"-11"-3"-7457,11 2-1009,7 3-235,67 11 197,101 2 0,-52-6 684,-113-7-796,0-1-1,0 1 0,0 1 0,0 0 0,0 0 0,0 0 0,13 6 0,-3 3-15,-15-8-45,1 0-1,-1 0 0,1 0 0,-1 0 1,0 0-1,0 1 0,0-1 0,-1 1 1,1-1-1,-1 1 0,0-1 1,0 1-1,0 0 0,0 0 0,-1 0 1,0-1-1,1 1 0,-1 0 1,-1 0-1,1 0 0,-1 0 0,1-1 1,-1 1-1,0 0 0,0-1 1,-1 1-1,1 0 0,-1-1 0,-2 5 1,-24 31-429,9-14-125,12-16 28,0 1 0,-1-1-1,0 0 1,-1-1-1,0 1 1,0-2-1,-1 1 1,-10 5-1,-59 40-5332,54-34 3287,-2-1-1,0-2 1,-1 0-1,-30 11 1,46-23 1498,0-1 0,-23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09:56:18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40,'863'0,"-606"-18,-40 0,690 14,-470 7,838-3,-1244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09:57:40.5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1,'2765'0,"-2733"0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09:57:44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0,'15'1,"-1"1,1 0,23 7,27 5,472-3,-338-14,3312 3,-3479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09:57:46.3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0,'1779'0,"-1748"0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9T09:57:51.8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1,'7184'0,"-7150"0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8:20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70 5797,'-8'-17'2691,"8"17"-2626,0 0 1,0-1-1,0 1 0,0 0 1,0-1-1,0 1 0,0 0 1,0 0-1,0-1 0,0 1 0,0 0 1,0-1-1,0 1 0,0 0 1,0-1-1,0 1 0,0 0 1,1-1-1,-1 1 0,0 0 1,0 0-1,0-1 0,1 1 1,-1 0-1,0 0 0,0 0 0,0-1 1,1 1-1,-1 0 0,0 0 1,1 0-1,-1 0 0,0-1 1,0 1-1,1 0 0,0 0 1,6-7 736,-3 1-289,8-18 3538,-11 24-3886,0-1-1,-1 0 0,1 1 1,0-1-1,0 1 0,0-1 1,0 1-1,0-1 0,1 1 1,-1-1-1,0 1 0,0 0 0,0 0 1,0 0-1,0 0 0,0 0 1,1 0-1,0 0 0,15 0 942,74 0 1895,-61 1-2659,43 8 1,-5 0-148,133 1 505,-128-9-572,61-2-53,196-5-2,-239 6-93,201 13 87,-284-13-70,331 9 8,-123 0-7,52 4-1,88-7 65,-251-6-23,317-15 123,0 1-110,379 14 631,-538-5 294,129-7 753,-224 12-1383,-165 0-492,1 0 0,0 1 1,0-1-1,0 1 0,-1 0 0,1 0 1,0 0-1,6 4 0,-9-5-74,0 1 0,1-1 0,-1 1 0,0-1 0,0 1 0,0-1 1,0 0-1,0 1 0,0-1 0,1 0 0,-1 0 0,0 0 0,0 0 0,0 0 0,1 0 0,-1-1 0,0 1 0,2-1 0,0 1-778,-33 3-18498,12-8 15998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8:34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93 10762,'-1'0'576,"0"0"-1,-1 0 0,1 0 1,0 0-1,0-1 0,-1 1 1,1 0-1,0-1 0,0 1 1,-1 0-1,1-1 1,0 0-1,0 1 0,0-1 1,0 0-1,0 0 0,0 1 1,-1-2-1,-2-9-1375,4 9 828,1 1-1,-1 0 0,1 0 0,-1-1 1,1 1-1,-1 0 0,1 0 0,0 0 0,-1 0 1,1 0-1,0 0 0,0 0 0,0 0 1,0 0-1,0 0 0,1 0 0,7-11 370,-5 10-189,4-1-127,-1 0 0,1 1 0,-1 0-1,1 0 1,0 1 0,13-1 0,57 2-76,-45 0-47,101 6 86,163 28 1,-269-30-44,103 14-1,155 2 0,-97-10-23,-86-3 14,60-4 270,189-23-1,-155 5-145,23 10-41,-15 0 87,131 2 228,-178 5-181,301-2 182,-245-10-166,-68 1-47,0 1 31,26 3 53,35-5 146,0-1 174,-5-2 85,-2-1 141,-153 14-803,62 1 366,-96 0-1010,0 1 1,0 0 0,13 4 0,79 21-19375,-93-25 16026,23-2 2435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5:43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299 83 5541,'-48'-30'6321,"19"16"-5571,-60-21 0,88 35-720,0-1-1,0 1 1,0-1-1,-1 1 1,1 0-1,0-1 1,0 1 0,-1 0-1,1 0 1,0 0-1,-1 0 1,1 0 0,-2 1-1,-16 0 625,-26-1 1182,44 0-1784,0 0-1,0 0 1,0 0 0,0 0-1,0 0 1,0 0-1,0 1 1,0-1 0,0 0-1,0 0 1,0 1-1,0-1 1,0 1 0,0-1-1,0 1 1,0-1 0,1 1-1,-3 1 1,-5 5 718,6-6-652,0 0 0,0 0-1,1 0 1,-1 1 0,1-1 0,-1 1-1,1-1 1,0 1 0,0-1 0,-1 1 0,1 0-1,0 0 1,0 0 0,1-1 0,-2 4-1,2-4-71,0 0 0,1 0-1,-1 0 1,0 1 0,0-1-1,1 0 1,-1 0 0,1 0-1,-1 0 1,1 0 0,0-1-1,-1 1 1,1 0 0,0 0-1,0 0 1,-1 0 0,1-1-1,0 1 1,0 0-1,0-1 1,0 1 0,0-1-1,0 1 1,0-1 0,0 1-1,1-1 1,33 9 694,-27-7-689,18 2 105,-1-2 0,2 0 1,-1-1-1,28-4 0,105-18 169,-32 3-166,335 3-61,-429 15-95,168 8 19,24 2-4,1-1 44,-15-1 707,233-2 784,-432-5-1903,5 5-8513,-8-2 3972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5:53.0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43 121 9033,'-4'-4'3582,"-30"-29"1521,33 32-5041,1-1 1,-1 0-1,1 0 0,-1 0 1,1 1-1,-1-1 0,1 0 0,0 0 1,0 0-1,0 0 0,0 0 0,0 0 1,1 0-1,-1-2 0,1 2 8,-1 0-1,0-1 1,1 1-1,0 0 1,-1 0-1,1-1 1,0 1-1,0 0 1,0 0-1,1 0 0,-1 0 1,0 0-1,1 1 1,-1-1-1,4-3 1,-4 4-39,2-1 15,0 0 0,0 0 0,0 0 0,0 1 0,0-1 1,0 1-1,1 0 0,-1 0 0,0 0 0,1 1 0,-1-1 0,1 1 0,-1-1 1,1 1-1,-1 0 0,1 1 0,5 0 0,4-1 74,18 1-7,0 2 1,0 1-1,40 10 1,90 33 56,-120-34-143,49 15-21,-1 4-1,150 75 0,280 232-42,-253-155 26,200 104-34,-307-193 42,-80-48 55,103 44 0,-140-74 67,1-1 0,1-2 0,0-2 0,66 8 0,48-7 702,167-9 0,-195-5-71,-92-1-1143,67-13 0,-92 13-940,-12 2 1265,-1 0 0,0 0 0,0 0 0,0 0 1,0 0-1,1 0 0,-1 0 0,0 0 0,0 0 1,0 0-1,1 0 0,-1 0 0,0-1 0,0 1 0,0 0 1,0 0-1,1 0 0,-1 0 0,0 0 0,0 0 0,0 0 1,0 0-1,1-1 0,-1 1 0,0 0 0,0 0 1,0 0-1,0 0 0,0 0 0,0-1 0,0 1 0,0 0 1,1 0-1,-1 0 0,0 0 0,0-1 0,0 1 1,0 0-1,0 0 0,0 0 0,0-1 0,0 1 0,0 0 1,11-25-6978,0 4 984,-2 1 2030,-7-12 1864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5:53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517 0 12684,'0'0'10239,"-2"3"-10170,2-2-56,-1-1-7,0 1 1,0 0 0,0 0 0,0 0 0,1 0 0,-1-1 0,0 1-1,1 0 1,-1 0 0,1 0 0,-1 0 0,0 2 0,4 0 68,15 13 126,-1 0 1,-2 2 0,1 0 0,-2 0 0,0 2 0,12 24 0,-21-34-82,0 1 0,0 0 0,-1 0 0,0 0 0,-1 1 0,-1 0 0,0-1 0,0 1 0,-1 0 0,-1 0 0,0 0 0,0 0 0,-2-1 0,-2 18 0,-5 1 43,-1-1 1,-2 0-1,0-1 0,-2 0 0,-1-1 0,-1-1 0,-1 0 0,-29 32 0,2-6-631,19-21-1254,-1-1 0,-2-1 0,-39 33 0,41-43-382,0 0 0,-1-2 0,-1-1 0,-1-1 0,0-2 0,-48 16-1,6-11-2859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8:52.3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16 13677,'-14'-5'6813,"22"12"-3441,-5-5-4364,0 0 1003,1-1 0,-1 0 0,1 0 0,-1 0 0,1-1 1,-1 1-1,1-1 0,0 0 0,5 0 0,-4 0-21,180 12 10,-46-8 86,-32-3 10,78 6 229,-93-5 46,145-14-1,0-1 53,278 8-370,-336 13-9,-115-3-24,379-3 252,-216-5-122,106-7 448,93 13-317,-152 4-204,161 10 10,-359-13-94,74 8 37,115 2-39,150-9 388,118-14 176,-122 3 207,-334 6-840,-28-5-1391,-3 0-3431,-43 5 4289,0 0-1,0 0 1,0 0-1,0 0 1,-1-1-1,1 1 1,0-1-1,0 0 1,0 0-1,-1 0 1,1 0-1,-1 0 1,1-1-1,-1 1 1,1-1 0,-1 0-1,0 1 1,1-1-1,-1 0 1,0-1-1,0 1 1,-1 0-1,3-4 1,5-23-4311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4T07:39:06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10858,'0'0'8499,"4"0"-8654,15 0 630,1-1 0,35-6 1,-7-5-207,0 2 1,0 2 0,59-2 0,-54 5-223,28 2-32,158 14 1,-146-4 12,105-3 259,7 0 98,90 12-135,-59-4 45,-165-9-110,63 6 265,145 18 169,-10-25 62,-6 1-540,335 8 108,-505-11-236,281 5 78,-216 3-49,-1-1-20,30-2 47,95 7 11,39 2 742,445-14 897,-483-13-1300,-94 3-266,910-10 140,-746 20-191,-174-12 404,-88 3-297,208-2-407,-297 11-522,2 1-722,0 0 320,1 1 2344,-2-1-3348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1T12:05:59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38 6887,'-25'-16'13118,"19"11"-13814,3 2 2329,3 2-1509,0 1-103,0-1 0,0 1-1,0-1 1,0 1 0,0 0 0,0-1-1,0 0 1,0 1 0,0-1-1,0 1 1,0-1 0,0 1 0,0 0-1,0-1 1,0 1 0,0-1 0,1 1-1,-1-1 1,0 1 0,0-1-1,1 1 1,-1-1 0,0 1 0,0 0-1,1-1 1,0 0 0,8 4 156,1-1 1,-1 0 0,1 0-1,0-1 1,15 0 0,15 2 58,152 8-56,24 3-98,-105 2-39,424 41 272,-392-52-132,225 4 520,15-4-196,183 7 614,-542-8-3272,-19-2 1248,1-1-3277,6 4-4552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D61B-F0F5-46D9-9E6C-61750DA3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9BCD6F-3B86-4BDE-A69A-E84F7704A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C3CF4-E971-4D74-BC3B-914B2CD4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CCC1E-2BF5-4FA1-A24D-A1C4B5A9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FA45D-A2B9-4D2D-B375-83215124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33C51-D67C-4091-B988-D44E8A9F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44AB5-43CB-483D-BF2E-0E7ED6D9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CB0E-0643-4FD8-81FB-5A17AB7D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88A75-45EA-493D-9807-E13A96A3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EE6A0-82A7-4127-B005-7EC738A7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61DFF-36E9-4F06-BD5D-2AA3E373C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0189F-CA2D-4D27-8541-F6668C8F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C52E0-337A-40D2-A678-C9CBF548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05613-19A3-4874-9F0F-46788BA6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3033A-EAFC-4A55-8859-0AB8C35A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99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6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8801" y="295953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92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EE4D0-EADB-45E0-8E1A-9B74E7AB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7522-2E0C-41D9-BB37-60B482BB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EC042-EA90-49EC-93BB-C6705DD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F9902-3BA4-48C7-8CB2-B867EF7F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A4DFF-947B-46E4-8CB5-EDCF53BF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8EC0-3ECB-4123-A4D2-5137F7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DD53-CFF3-4958-9982-3E826E45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768C2-6563-4374-B9C3-D4CE6C2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1C244-20E6-4B8C-8AD8-8D00C050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FD56-AB3F-437A-98A8-9ED0437C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CB27C-9738-48A2-B6E1-622B4D12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9DF1B-28D5-4DAE-BC6C-6911665D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457D05-62AB-43B4-AA6D-49CDDB11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EFDB-A710-485D-98F3-E36C3F7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9CAF5-5009-436F-9DDD-C0E168B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67681-B751-4484-807E-1BFBB4CB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88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38692-880F-428B-A972-B2A6B91F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BCE62-9FE7-4F54-B2C1-4960D893F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D8140F-9B75-4F6F-BD18-C4382A68E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F0A5-3DDD-4E91-8542-EC91864C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C72C-B840-4731-B696-C7B08BBF7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5457C9-85C4-4B01-81A4-72870B54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3C6DB-E1AB-4AB3-B6C6-25BBE0A7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E6B8EA-33A3-4203-9F5C-39681CEA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2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CBEB-AD85-42F5-9B17-DE1B8A71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1EAAC-EE14-4311-9383-5CA9D73E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56C35A-1413-46A0-8A4A-3674DB3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E4004-E837-4A98-A91E-49DF1B8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2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ABF03-D9BF-4C0A-B984-1D737DE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9788B-DB92-4F9D-8F1C-9F753A4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A5B40-C8D8-4292-B28E-60A9C3C4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3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2B8DC-C064-4CEF-8D15-C6C2FB6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DCE34-2097-4E03-9C07-2D6760E1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0046B-DED1-445A-A8F9-9E53091B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791A-56AA-432A-8B59-D071C50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E9A3-F24B-4FF0-B3DA-216176C9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0733-F7D0-44A0-8021-15E0790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07C0D-05FA-4373-89AE-A6E18E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F266C9-9294-457B-9381-5DAF31D5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EA41E-4BAC-4EFA-9DC4-4E88C1AE5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552E1-C78B-45AE-9EB3-F15CC763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D74FCE-BBF2-46D7-8887-C9DFD85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BC704-0565-490A-851E-78DBA507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5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FD1F8-D588-4504-8A62-5410DA42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0469A-FA4C-4404-9E51-39554E61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69691-C38A-478B-BD4C-CC31C9E7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709F-500A-49AE-A737-D627064AB189}" type="datetimeFigureOut">
              <a:rPr lang="ko-KR" altLang="en-US" smtClean="0"/>
              <a:t>2023-07-09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E5290-4223-4347-9263-DA136478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4A043-7617-4992-B497-55C59E71A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0414-20A9-434C-AF63-836624735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12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0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1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스크린샷 2019-02-04 오후 8.45.00.png">
            <a:extLst>
              <a:ext uri="{FF2B5EF4-FFF2-40B4-BE49-F238E27FC236}">
                <a16:creationId xmlns:a16="http://schemas.microsoft.com/office/drawing/2014/main" id="{C02DDEFF-08D6-460B-945E-33E6DE4EC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7" y="908733"/>
            <a:ext cx="10390967" cy="17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BAD072-E5D4-657D-F83E-FD9F5AC5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914400"/>
            <a:ext cx="53149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75C62-0B93-4488-A444-6E8F31C25977}"/>
              </a:ext>
            </a:extLst>
          </p:cNvPr>
          <p:cNvSpPr txBox="1"/>
          <p:nvPr/>
        </p:nvSpPr>
        <p:spPr>
          <a:xfrm>
            <a:off x="989900" y="1400961"/>
            <a:ext cx="859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직접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실습 </a:t>
            </a:r>
            <a:r>
              <a:rPr lang="en-US" altLang="ko-KR" dirty="0"/>
              <a:t>7-2</a:t>
            </a:r>
            <a:r>
              <a:rPr lang="ko-KR" altLang="en-US" dirty="0"/>
              <a:t>에서 </a:t>
            </a:r>
            <a:r>
              <a:rPr lang="en-US" altLang="ko-KR" dirty="0"/>
              <a:t>menu/menu1.xml, menu/menu2.xml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Java</a:t>
            </a:r>
            <a:r>
              <a:rPr lang="ko-KR" altLang="en-US" dirty="0"/>
              <a:t>코드만으로 작성</a:t>
            </a:r>
          </a:p>
        </p:txBody>
      </p:sp>
    </p:spTree>
    <p:extLst>
      <p:ext uri="{BB962C8B-B14F-4D97-AF65-F5344CB8AC3E}">
        <p14:creationId xmlns:p14="http://schemas.microsoft.com/office/powerpoint/2010/main" val="417119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9D08059-0150-4633-93BB-4FA346EE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300" y="0"/>
            <a:ext cx="385939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3AE46B-15E2-48E2-800A-0782AB26FEA9}"/>
              </a:ext>
            </a:extLst>
          </p:cNvPr>
          <p:cNvSpPr txBox="1"/>
          <p:nvPr/>
        </p:nvSpPr>
        <p:spPr>
          <a:xfrm>
            <a:off x="302004" y="2105637"/>
            <a:ext cx="3142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화면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실습 </a:t>
            </a:r>
            <a:r>
              <a:rPr lang="en-US" altLang="ko-KR" dirty="0"/>
              <a:t>7-2</a:t>
            </a:r>
            <a:r>
              <a:rPr lang="ko-KR" altLang="en-US" dirty="0"/>
              <a:t>에서 </a:t>
            </a:r>
            <a:r>
              <a:rPr lang="en-US" altLang="ko-KR" dirty="0"/>
              <a:t>menu/menu1.xml, menu/menu2.xml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Java</a:t>
            </a:r>
            <a:r>
              <a:rPr lang="ko-KR" altLang="en-US" dirty="0"/>
              <a:t>코드만으로 작성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53A631C-72CB-45B6-A9E7-029525AA7232}"/>
                  </a:ext>
                </a:extLst>
              </p14:cNvPr>
              <p14:cNvContentPartPr/>
              <p14:nvPr/>
            </p14:nvContentPartPr>
            <p14:xfrm>
              <a:off x="559967" y="2269620"/>
              <a:ext cx="2772360" cy="976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53A631C-72CB-45B6-A9E7-029525AA7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327" y="2260980"/>
                <a:ext cx="2790000" cy="9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94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B4E97EF-036C-4B48-9B71-9F1D36BD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514" y="321327"/>
            <a:ext cx="3516342" cy="624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035BF-38FD-4290-A3BC-FD01DBF68EDE}"/>
              </a:ext>
            </a:extLst>
          </p:cNvPr>
          <p:cNvSpPr txBox="1"/>
          <p:nvPr/>
        </p:nvSpPr>
        <p:spPr>
          <a:xfrm>
            <a:off x="371212" y="2382365"/>
            <a:ext cx="3210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상단 우측  점 </a:t>
            </a:r>
            <a:r>
              <a:rPr lang="en-US" altLang="ko-KR" dirty="0"/>
              <a:t>3</a:t>
            </a:r>
            <a:r>
              <a:rPr lang="ko-KR" altLang="en-US" dirty="0"/>
              <a:t>개 누를 경우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배경색을 변경한다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초록색을 누른 경우이다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7EEB48-1966-42A4-9B16-10767C2A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131" y="304800"/>
            <a:ext cx="3514725" cy="624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7BBFC89-CB5D-44BD-86CC-B472E8BA3FF3}"/>
                  </a:ext>
                </a:extLst>
              </p14:cNvPr>
              <p14:cNvContentPartPr/>
              <p14:nvPr/>
            </p14:nvContentPartPr>
            <p14:xfrm>
              <a:off x="1526567" y="2665980"/>
              <a:ext cx="1900080" cy="27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7BBFC89-CB5D-44BD-86CC-B472E8BA3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7927" y="2657340"/>
                <a:ext cx="1917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A11BF39C-C482-48B6-9A0A-E1C6B0EA3EF4}"/>
                  </a:ext>
                </a:extLst>
              </p14:cNvPr>
              <p14:cNvContentPartPr/>
              <p14:nvPr/>
            </p14:nvContentPartPr>
            <p14:xfrm>
              <a:off x="422447" y="2950740"/>
              <a:ext cx="1918800" cy="457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11BF39C-C482-48B6-9A0A-E1C6B0EA3E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447" y="2942100"/>
                <a:ext cx="1936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BF18E6D-78F2-47ED-8B0E-A952F3E81DD0}"/>
                  </a:ext>
                </a:extLst>
              </p14:cNvPr>
              <p14:cNvContentPartPr/>
              <p14:nvPr/>
            </p14:nvContentPartPr>
            <p14:xfrm>
              <a:off x="6274247" y="1318500"/>
              <a:ext cx="844920" cy="30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BF18E6D-78F2-47ED-8B0E-A952F3E81D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5247" y="1309860"/>
                <a:ext cx="86256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9297B1-F69C-4CB2-806C-DB704370D6A0}"/>
              </a:ext>
            </a:extLst>
          </p:cNvPr>
          <p:cNvGrpSpPr/>
          <p:nvPr/>
        </p:nvGrpSpPr>
        <p:grpSpPr>
          <a:xfrm>
            <a:off x="7198007" y="1205100"/>
            <a:ext cx="1360080" cy="704880"/>
            <a:chOff x="7198007" y="1205100"/>
            <a:chExt cx="1360080" cy="70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E0357BA-9452-4962-B93E-D0CEAD44BB2E}"/>
                    </a:ext>
                  </a:extLst>
                </p14:cNvPr>
                <p14:cNvContentPartPr/>
                <p14:nvPr/>
              </p14:nvContentPartPr>
              <p14:xfrm>
                <a:off x="7198007" y="1205100"/>
                <a:ext cx="1312560" cy="501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E0357BA-9452-4962-B93E-D0CEAD44BB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89367" y="1196100"/>
                  <a:ext cx="13302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2DBD594-0ED1-46C5-8D6D-2AE8E87D07EB}"/>
                    </a:ext>
                  </a:extLst>
                </p14:cNvPr>
                <p14:cNvContentPartPr/>
                <p14:nvPr/>
              </p14:nvContentPartPr>
              <p14:xfrm>
                <a:off x="8320127" y="1553220"/>
                <a:ext cx="237960" cy="356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2DBD594-0ED1-46C5-8D6D-2AE8E87D07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11487" y="1544220"/>
                  <a:ext cx="255600" cy="37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677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717757F-C84E-40EE-A6F0-AFDA33BE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76573"/>
            <a:ext cx="3514725" cy="6245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8E3FB-B6B5-4ADC-81EC-FD33F9D261D5}"/>
              </a:ext>
            </a:extLst>
          </p:cNvPr>
          <p:cNvSpPr txBox="1"/>
          <p:nvPr/>
        </p:nvSpPr>
        <p:spPr>
          <a:xfrm>
            <a:off x="371212" y="2382365"/>
            <a:ext cx="3210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버튼 변경을 누를 경우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버튼 </a:t>
            </a:r>
            <a:r>
              <a:rPr lang="en-US" altLang="ko-KR" dirty="0"/>
              <a:t>45</a:t>
            </a:r>
            <a:r>
              <a:rPr lang="ko-KR" altLang="en-US" dirty="0"/>
              <a:t>도 회전을 누른 경우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버튼이 </a:t>
            </a:r>
            <a:r>
              <a:rPr lang="en-US" altLang="ko-KR" dirty="0"/>
              <a:t>45</a:t>
            </a:r>
            <a:r>
              <a:rPr lang="ko-KR" altLang="en-US" dirty="0"/>
              <a:t>도 회전한다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9D96F8-72AC-4F71-9E9A-F40EA262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37" y="379445"/>
            <a:ext cx="3514725" cy="624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16B3A76-BF84-4ADF-B473-9EF233FD847F}"/>
                  </a:ext>
                </a:extLst>
              </p14:cNvPr>
              <p14:cNvContentPartPr/>
              <p14:nvPr/>
            </p14:nvContentPartPr>
            <p14:xfrm>
              <a:off x="402287" y="2687940"/>
              <a:ext cx="2242440" cy="31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16B3A76-BF84-4ADF-B473-9EF233FD8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647" y="2679300"/>
                <a:ext cx="22600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B7593BE-9568-4C92-AEFC-36160F3278F2}"/>
                  </a:ext>
                </a:extLst>
              </p14:cNvPr>
              <p14:cNvContentPartPr/>
              <p14:nvPr/>
            </p14:nvContentPartPr>
            <p14:xfrm>
              <a:off x="335327" y="2961180"/>
              <a:ext cx="2956680" cy="57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B7593BE-9568-4C92-AEFC-36160F3278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687" y="2952540"/>
                <a:ext cx="297432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4E07A4F1-A715-498D-9708-57FA8FDC84C7}"/>
              </a:ext>
            </a:extLst>
          </p:cNvPr>
          <p:cNvGrpSpPr/>
          <p:nvPr/>
        </p:nvGrpSpPr>
        <p:grpSpPr>
          <a:xfrm>
            <a:off x="6262727" y="1189260"/>
            <a:ext cx="3418200" cy="268920"/>
            <a:chOff x="6262727" y="1189260"/>
            <a:chExt cx="341820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0F00CFC-FB79-468C-B656-C93AEEC454B9}"/>
                    </a:ext>
                  </a:extLst>
                </p14:cNvPr>
                <p14:cNvContentPartPr/>
                <p14:nvPr/>
              </p14:nvContentPartPr>
              <p14:xfrm>
                <a:off x="6262727" y="1402020"/>
                <a:ext cx="964440" cy="56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0F00CFC-FB79-468C-B656-C93AEEC454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4087" y="1393020"/>
                  <a:ext cx="982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FC1582B-F5B6-4579-92F7-C2339158F9E5}"/>
                    </a:ext>
                  </a:extLst>
                </p14:cNvPr>
                <p14:cNvContentPartPr/>
                <p14:nvPr/>
              </p14:nvContentPartPr>
              <p14:xfrm>
                <a:off x="7392767" y="1236420"/>
                <a:ext cx="2258280" cy="168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FC1582B-F5B6-4579-92F7-C2339158F9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4127" y="1227420"/>
                  <a:ext cx="227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1701569-4875-46A4-8034-9C2226D006A0}"/>
                    </a:ext>
                  </a:extLst>
                </p14:cNvPr>
                <p14:cNvContentPartPr/>
                <p14:nvPr/>
              </p14:nvContentPartPr>
              <p14:xfrm>
                <a:off x="9507767" y="1189260"/>
                <a:ext cx="173160" cy="1738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1701569-4875-46A4-8034-9C2226D006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99127" y="1180260"/>
                  <a:ext cx="190800" cy="19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099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self0702_main_org.xml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75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D59089-BC4E-67A1-8428-18A58F9B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933450"/>
            <a:ext cx="6162675" cy="4991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8AA67A9-4543-7543-7A15-CC57D772EC3F}"/>
                  </a:ext>
                </a:extLst>
              </p14:cNvPr>
              <p14:cNvContentPartPr/>
              <p14:nvPr/>
            </p14:nvContentPartPr>
            <p14:xfrm>
              <a:off x="3108806" y="1017411"/>
              <a:ext cx="1435680" cy="14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8AA67A9-4543-7543-7A15-CC57D772EC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4806" y="909411"/>
                <a:ext cx="1543320" cy="2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11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E2E0-BA08-4248-86C8-10295AC41E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Self0702 _org.java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35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8E26BD-AB4D-C7C3-263C-84F9CE805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197" y="0"/>
            <a:ext cx="474160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BCFC71A-27A2-E05E-CADF-CB7880DF5D49}"/>
                  </a:ext>
                </a:extLst>
              </p14:cNvPr>
              <p14:cNvContentPartPr/>
              <p14:nvPr/>
            </p14:nvContentPartPr>
            <p14:xfrm>
              <a:off x="5080886" y="91131"/>
              <a:ext cx="10072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BCFC71A-27A2-E05E-CADF-CB7880DF5D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7246" y="-16509"/>
                <a:ext cx="111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95D73CF-2E71-692D-CEB2-A368F9D07A71}"/>
                  </a:ext>
                </a:extLst>
              </p14:cNvPr>
              <p14:cNvContentPartPr/>
              <p14:nvPr/>
            </p14:nvContentPartPr>
            <p14:xfrm>
              <a:off x="4454126" y="287331"/>
              <a:ext cx="1593720" cy="144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95D73CF-2E71-692D-CEB2-A368F9D07A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0126" y="179331"/>
                <a:ext cx="17013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68BD655-640E-AB03-E618-17DB889B8814}"/>
                  </a:ext>
                </a:extLst>
              </p14:cNvPr>
              <p14:cNvContentPartPr/>
              <p14:nvPr/>
            </p14:nvContentPartPr>
            <p14:xfrm>
              <a:off x="5107166" y="927051"/>
              <a:ext cx="6519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68BD655-640E-AB03-E618-17DB889B88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3526" y="819051"/>
                <a:ext cx="759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DBBDE91-F068-A412-56EB-1557678F42C7}"/>
                  </a:ext>
                </a:extLst>
              </p14:cNvPr>
              <p14:cNvContentPartPr/>
              <p14:nvPr/>
            </p14:nvContentPartPr>
            <p14:xfrm>
              <a:off x="4767686" y="2207211"/>
              <a:ext cx="259884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DBBDE91-F068-A412-56EB-1557678F42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3686" y="2099571"/>
                <a:ext cx="2706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85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84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22</cp:revision>
  <dcterms:created xsi:type="dcterms:W3CDTF">2021-05-08T00:27:13Z</dcterms:created>
  <dcterms:modified xsi:type="dcterms:W3CDTF">2023-07-09T09:56:13Z</dcterms:modified>
</cp:coreProperties>
</file>