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442901" y="1256582"/>
            <a:ext cx="11663999" cy="70595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1151832">
            <a:off x="-329165" y="711164"/>
            <a:ext cx="11663999" cy="70595"/>
          </a:xfrm>
          <a:prstGeom prst="rect">
            <a:avLst/>
          </a:prstGeom>
        </p:spPr>
      </p:pic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564970">
            <a:off x="-483601" y="5179097"/>
            <a:ext cx="9839999" cy="5955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6553200"/>
            <a:ext cx="12191999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69919"/>
            <a:ext cx="10363199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882808"/>
            <a:ext cx="8534399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2C599A-C0D7-457C-8A80-4DA63D6DA908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5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7202870">
            <a:off x="9127235" y="4710875"/>
            <a:ext cx="4356000" cy="468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123211" y="900219"/>
            <a:ext cx="10991999" cy="66550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039284">
            <a:off x="-450613" y="4791838"/>
            <a:ext cx="6156000" cy="66234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3392147">
            <a:off x="-621702" y="4655028"/>
            <a:ext cx="4860000" cy="52290"/>
          </a:xfrm>
          <a:prstGeom prst="rect">
            <a:avLst/>
          </a:prstGeom>
        </p:spPr>
      </p:pic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8713382">
            <a:off x="4767973" y="4051465"/>
            <a:ext cx="7380000" cy="7940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590800"/>
            <a:ext cx="10972799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4F2ED90-08FB-4F4B-9D6B-124453109210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816429"/>
            <a:ext cx="7968343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7967999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370A8E-544F-4A59-BE62-505A09ADA5EA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096527" y="274638"/>
            <a:ext cx="14858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296426" cy="5851525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011F6BD-26FB-4986-8937-2EFDECAA43DB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10972799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0C130CE-8D42-4197-AAB2-57CA9541E7E4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7F95F6-360D-4A16-BD24-2D4B05500E3C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5435554" y="3166982"/>
            <a:ext cx="8244000" cy="88733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9193140">
            <a:off x="-1201771" y="1760770"/>
            <a:ext cx="8791733" cy="53211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9572942">
            <a:off x="-1031974" y="1361700"/>
            <a:ext cx="7919999" cy="47933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285524">
            <a:off x="-325498" y="5452586"/>
            <a:ext cx="9839999" cy="5955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1"/>
            <a:ext cx="10363199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7628"/>
            <a:ext cx="10363199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E0676E-4C6A-4EDA-88BE-BE6BA1B9FD12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C43BEE-6DD8-481B-A0AC-6BA354F5E266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8F7475-050E-409F-83CF-2652A76DADCB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28725"/>
            <a:ext cx="10972799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824FA293-7631-4B61-B9DA-380889B1A0EE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7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5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5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3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6D6C295-810C-49DF-BB08-C6245896D47C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A7F9072-C723-4103-965C-4D5FE3441989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4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빛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9996931" y="1641353"/>
            <a:ext cx="3456000" cy="37186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10533041" y="1329235"/>
            <a:ext cx="2736000" cy="29437"/>
          </a:xfrm>
          <a:prstGeom prst="rect">
            <a:avLst/>
          </a:prstGeom>
        </p:spPr>
      </p:pic>
      <p:pic>
        <p:nvPicPr>
          <p:cNvPr id="18" name="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6155214" y="263667"/>
            <a:ext cx="6335999" cy="3834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idx="1"/>
          </p:nvPr>
        </p:nvSpPr>
        <p:spPr>
          <a:xfrm>
            <a:off x="609599" y="1186543"/>
            <a:ext cx="10972799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981E004C-CC7E-458F-BAF1-89519480D4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 sz="3800"/>
              <a:t>모바일 프로그래밍 </a:t>
            </a:r>
            <a:br>
              <a:rPr lang="ko-KR" altLang="en-US" sz="3800"/>
            </a:br>
            <a:r>
              <a:rPr lang="en-US" altLang="ko-KR" sz="3800"/>
              <a:t>(</a:t>
            </a:r>
            <a:r>
              <a:rPr lang="ko-KR" altLang="en-US" sz="3800"/>
              <a:t>개인 프로젝트</a:t>
            </a:r>
            <a:r>
              <a:rPr lang="en-US" altLang="ko-KR" sz="3800"/>
              <a:t>)</a:t>
            </a:r>
            <a:endParaRPr lang="en-US" altLang="ko-KR" sz="3800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 sz="2300"/>
              <a:t>멀티디자인학과 </a:t>
            </a:r>
            <a:r>
              <a:rPr lang="en-US" altLang="ko-KR" sz="2300"/>
              <a:t>201522405</a:t>
            </a:r>
            <a:r>
              <a:rPr lang="ko-KR" altLang="en-US" sz="2300"/>
              <a:t> 최준하</a:t>
            </a:r>
            <a:endParaRPr lang="ko-KR" altLang="en-US" sz="2300"/>
          </a:p>
        </p:txBody>
      </p:sp>
    </p:spTree>
    <p:extLst>
      <p:ext uri="{BB962C8B-B14F-4D97-AF65-F5344CB8AC3E}">
        <p14:creationId xmlns:p14="http://schemas.microsoft.com/office/powerpoint/2010/main" val="276647653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400" y="2693987"/>
            <a:ext cx="10363199" cy="1470025"/>
          </a:xfrm>
        </p:spPr>
        <p:txBody>
          <a:bodyPr/>
          <a:p>
            <a:pPr lvl="0">
              <a:defRPr/>
            </a:pPr>
            <a:r>
              <a:rPr lang="en-US" altLang="ko-KR" sz="6000"/>
              <a:t>MainActivity.java</a:t>
            </a:r>
            <a:endParaRPr lang="en-US" altLang="ko-KR" sz="6000"/>
          </a:p>
        </p:txBody>
      </p:sp>
    </p:spTree>
    <p:extLst>
      <p:ext uri="{BB962C8B-B14F-4D97-AF65-F5344CB8AC3E}">
        <p14:creationId xmlns:p14="http://schemas.microsoft.com/office/powerpoint/2010/main" val="176220617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4321" y="0"/>
            <a:ext cx="6383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326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3891" y="0"/>
            <a:ext cx="6864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929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7124" y="132890"/>
            <a:ext cx="9497751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9734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609599" y="1845980"/>
            <a:ext cx="8603674" cy="224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/>
              <a:t>activity_main.xml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ImageView</a:t>
            </a:r>
            <a:r>
              <a:rPr lang="ko-KR" altLang="en-US" sz="2000"/>
              <a:t> 를 사용하여 이미지를 화면에 띄우고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en-US" altLang="ko-KR" sz="2000"/>
              <a:t>android:onClick</a:t>
            </a:r>
            <a:r>
              <a:rPr lang="ko-KR" altLang="en-US" sz="2000"/>
              <a:t> 을 사용하여 클릭시 이벤트 발생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en-US" altLang="ko-KR" sz="2000"/>
              <a:t>“onCardClick”</a:t>
            </a:r>
            <a:r>
              <a:rPr lang="ko-KR" altLang="en-US" sz="2000"/>
              <a:t>이라는 함수를 자바파일에 만든다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57950" y="0"/>
            <a:ext cx="4036129" cy="685800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7191374" y="2869212"/>
            <a:ext cx="2289510" cy="173430"/>
          </a:xfrm>
          <a:custGeom>
            <a:avLst/>
            <a:gdLst>
              <a:gd name="connsiteX0" fmla="*/ -5291 w 2289510"/>
              <a:gd name="connsiteY0" fmla="*/ 125431 h 173430"/>
              <a:gd name="connsiteX1" fmla="*/ 1719792 w 2289510"/>
              <a:gd name="connsiteY1" fmla="*/ 136015 h 173430"/>
              <a:gd name="connsiteX2" fmla="*/ 2047876 w 2289510"/>
              <a:gd name="connsiteY2" fmla="*/ 167765 h 173430"/>
              <a:gd name="connsiteX3" fmla="*/ 2291292 w 2289510"/>
              <a:gd name="connsiteY3" fmla="*/ -1568 h 17343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510" h="173430">
                <a:moveTo>
                  <a:pt x="-5291" y="125431"/>
                </a:moveTo>
                <a:cubicBezTo>
                  <a:pt x="282222" y="127195"/>
                  <a:pt x="1377597" y="128959"/>
                  <a:pt x="1719792" y="136015"/>
                </a:cubicBezTo>
                <a:cubicBezTo>
                  <a:pt x="2061986" y="143070"/>
                  <a:pt x="1952626" y="190695"/>
                  <a:pt x="2047876" y="167765"/>
                </a:cubicBezTo>
                <a:cubicBezTo>
                  <a:pt x="2143125" y="144834"/>
                  <a:pt x="2250722" y="26653"/>
                  <a:pt x="2291292" y="-156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4787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609599" y="1845980"/>
            <a:ext cx="8603674" cy="390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그 이후에 점괘를 텍스트에 써 넣어준다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  <p:sp>
        <p:nvSpPr>
          <p:cNvPr id="11" name="자유형 10"/>
          <p:cNvSpPr/>
          <p:nvPr/>
        </p:nvSpPr>
        <p:spPr>
          <a:xfrm>
            <a:off x="7191374" y="2869212"/>
            <a:ext cx="2289510" cy="173430"/>
          </a:xfrm>
          <a:custGeom>
            <a:avLst/>
            <a:gdLst>
              <a:gd name="connsiteX0" fmla="*/ -5291 w 2289510"/>
              <a:gd name="connsiteY0" fmla="*/ 125431 h 173430"/>
              <a:gd name="connsiteX1" fmla="*/ 1719792 w 2289510"/>
              <a:gd name="connsiteY1" fmla="*/ 136015 h 173430"/>
              <a:gd name="connsiteX2" fmla="*/ 2047876 w 2289510"/>
              <a:gd name="connsiteY2" fmla="*/ 167765 h 173430"/>
              <a:gd name="connsiteX3" fmla="*/ 2291292 w 2289510"/>
              <a:gd name="connsiteY3" fmla="*/ -1568 h 17343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510" h="173430">
                <a:moveTo>
                  <a:pt x="-5291" y="125431"/>
                </a:moveTo>
                <a:cubicBezTo>
                  <a:pt x="282222" y="127195"/>
                  <a:pt x="1377597" y="128959"/>
                  <a:pt x="1719792" y="136015"/>
                </a:cubicBezTo>
                <a:cubicBezTo>
                  <a:pt x="2061986" y="143070"/>
                  <a:pt x="1952626" y="190695"/>
                  <a:pt x="2047876" y="167765"/>
                </a:cubicBezTo>
                <a:cubicBezTo>
                  <a:pt x="2143125" y="144834"/>
                  <a:pt x="2250722" y="26653"/>
                  <a:pt x="2291292" y="-156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58857" y="1595181"/>
            <a:ext cx="5210902" cy="36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0521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609599" y="1845980"/>
            <a:ext cx="8603674" cy="224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/>
              <a:t>MainActivity.java</a:t>
            </a:r>
            <a:endParaRPr lang="en-US" altLang="ko-KR" sz="2200" b="1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en-US" altLang="ko-KR" sz="2000"/>
              <a:t>java.util.Random </a:t>
            </a:r>
            <a:r>
              <a:rPr lang="ko-KR" altLang="en-US" sz="2000"/>
              <a:t>을 임포트 해준다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화면에 띄울 이미지와 텍스트를 선언하고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랜덤수를 일반변수로 선언한다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31970"/>
          <a:stretch>
            <a:fillRect/>
          </a:stretch>
        </p:blipFill>
        <p:spPr>
          <a:xfrm>
            <a:off x="6848717" y="776074"/>
            <a:ext cx="4729112" cy="53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6680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609599" y="1845980"/>
            <a:ext cx="8603674" cy="100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점괘 텍스트에 들어갈 내용을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en-US" altLang="ko-KR" sz="2000"/>
              <a:t>string</a:t>
            </a:r>
            <a:r>
              <a:rPr lang="ko-KR" altLang="en-US" sz="2000"/>
              <a:t> 배열로 담는다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r="8210"/>
          <a:stretch>
            <a:fillRect/>
          </a:stretch>
        </p:blipFill>
        <p:spPr>
          <a:xfrm>
            <a:off x="4912864" y="1295736"/>
            <a:ext cx="7279136" cy="42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3588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609599" y="1845980"/>
            <a:ext cx="8603674" cy="28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클릭 이벤트 함수를 만들어주고 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카드의 인덱스를 만들고 랜덤한 이미지와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일반변수인 랜덤수를 적용시켜준다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getRandomCardDrawable() </a:t>
            </a:r>
            <a:r>
              <a:rPr lang="ko-KR" altLang="en-US" sz="2000"/>
              <a:t>함수를 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밑에서 만들어준다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r="16220"/>
          <a:stretch>
            <a:fillRect/>
          </a:stretch>
        </p:blipFill>
        <p:spPr>
          <a:xfrm>
            <a:off x="6416642" y="137319"/>
            <a:ext cx="5165755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73539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609599" y="1845980"/>
            <a:ext cx="8603674" cy="100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랜덤한 이미지의 인덱스를 반환하고 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랜덤수에 적용시켜준다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13160"/>
          <a:stretch>
            <a:fillRect/>
          </a:stretch>
        </p:blipFill>
        <p:spPr>
          <a:xfrm>
            <a:off x="6343802" y="0"/>
            <a:ext cx="5238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085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기획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전체 코드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코드 리뷰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06265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636135" y="3171371"/>
            <a:ext cx="2919729" cy="5152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800"/>
              <a:t>감사합니다</a:t>
            </a:r>
            <a:r>
              <a:rPr lang="en-US" altLang="ko-KR" sz="2800"/>
              <a:t>.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4481101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기획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609599" y="1365955"/>
            <a:ext cx="8603674" cy="40804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/>
              <a:t>타로카드를 사용하여 유저의 점괘를 봐주는 어플리케이션 개발</a:t>
            </a:r>
            <a:endParaRPr lang="ko-KR" altLang="en-US" sz="2200" b="1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en-US" altLang="ko-KR" sz="2000"/>
              <a:t>*</a:t>
            </a:r>
            <a:r>
              <a:rPr lang="ko-KR" altLang="en-US" sz="2000"/>
              <a:t>실력향상을 위해 본인이 생각하고 작성할것</a:t>
            </a:r>
            <a:r>
              <a:rPr lang="en-US" altLang="ko-KR" sz="2000"/>
              <a:t>*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3</a:t>
            </a:r>
            <a:r>
              <a:rPr lang="ko-KR" altLang="en-US" sz="2000"/>
              <a:t>장의 카드를 화면에 띄운다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-</a:t>
            </a:r>
            <a:r>
              <a:rPr lang="ko-KR" altLang="en-US" sz="2000"/>
              <a:t> 모두 뒷면으로 나타나며 하나씩 클릭하여 앞면으로 뒤집는다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-</a:t>
            </a:r>
            <a:r>
              <a:rPr lang="ko-KR" altLang="en-US" sz="2000"/>
              <a:t> 카드는 총 </a:t>
            </a:r>
            <a:r>
              <a:rPr lang="en-US" altLang="ko-KR" sz="2000"/>
              <a:t>22</a:t>
            </a:r>
            <a:r>
              <a:rPr lang="ko-KR" altLang="en-US" sz="2000"/>
              <a:t>종류이며</a:t>
            </a:r>
            <a:r>
              <a:rPr lang="en-US" altLang="ko-KR" sz="2000"/>
              <a:t>,</a:t>
            </a:r>
            <a:r>
              <a:rPr lang="ko-KR" altLang="en-US" sz="2000"/>
              <a:t> 클릭할때 랜덤하게 카드가 주어진다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-</a:t>
            </a:r>
            <a:r>
              <a:rPr lang="ko-KR" altLang="en-US" sz="2000"/>
              <a:t> 카드의 종류에 맞게 카드이름과 설명 및 점괘가 아래에 텍스트로 주어진다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26786135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7905" y="336546"/>
            <a:ext cx="2930735" cy="6184908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09599" y="1845980"/>
            <a:ext cx="8603674" cy="390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처음 실행할때 </a:t>
            </a:r>
            <a:r>
              <a:rPr lang="en-US" altLang="ko-KR" sz="2000"/>
              <a:t>3</a:t>
            </a:r>
            <a:r>
              <a:rPr lang="ko-KR" altLang="en-US" sz="2000"/>
              <a:t>개의 카드가 뒷면으로 화면에 주어짐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59841838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09599" y="1845980"/>
            <a:ext cx="8603674" cy="160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첫번째 카드를 클릭 시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22</a:t>
            </a:r>
            <a:r>
              <a:rPr lang="ko-KR" altLang="en-US" sz="2000"/>
              <a:t>종의 카드중 하나가 랜덤하게 앞면으로 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선택되고 밑에 카드의 종류와 점괘가 나옴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1801" y="336545"/>
            <a:ext cx="2835298" cy="61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0377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3811" y="336546"/>
            <a:ext cx="2850549" cy="6184908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609599" y="1845980"/>
            <a:ext cx="8603674" cy="160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두번째 카드를 클릭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endParaRPr lang="ko-KR" altLang="en-US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세번째 카드를 클릭시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모두 동일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4978" y="336546"/>
            <a:ext cx="2856589" cy="61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514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400" y="2693987"/>
            <a:ext cx="10363199" cy="1470025"/>
          </a:xfrm>
        </p:spPr>
        <p:txBody>
          <a:bodyPr/>
          <a:p>
            <a:pPr lvl="0">
              <a:defRPr/>
            </a:pPr>
            <a:r>
              <a:rPr lang="en-US" altLang="ko-KR" sz="6000"/>
              <a:t>activity_main.xml</a:t>
            </a:r>
            <a:endParaRPr lang="en-US" altLang="ko-KR" sz="6000"/>
          </a:p>
        </p:txBody>
      </p:sp>
    </p:spTree>
    <p:extLst>
      <p:ext uri="{BB962C8B-B14F-4D97-AF65-F5344CB8AC3E}">
        <p14:creationId xmlns:p14="http://schemas.microsoft.com/office/powerpoint/2010/main" val="218918584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1143" y="0"/>
            <a:ext cx="529771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8857" y="1595181"/>
            <a:ext cx="5210902" cy="36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09171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7935" y="0"/>
            <a:ext cx="4036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0799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빛">
  <a:themeElements>
    <a:clrScheme name="빛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4a45ff"/>
      </a:hlink>
      <a:folHlink>
        <a:srgbClr val="be27bb"/>
      </a:folHlink>
    </a:clrScheme>
    <a:fontScheme name="빛">
      <a:maj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빛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160</ep:Words>
  <ep:PresentationFormat/>
  <ep:Paragraphs>77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빛</vt:lpstr>
      <vt:lpstr>모바일 프로그래밍  (개인 프로젝트)</vt:lpstr>
      <vt:lpstr>목차</vt:lpstr>
      <vt:lpstr>기획</vt:lpstr>
      <vt:lpstr>실행 결과</vt:lpstr>
      <vt:lpstr>실행 결과</vt:lpstr>
      <vt:lpstr>실행 결과</vt:lpstr>
      <vt:lpstr>activity_main.xml</vt:lpstr>
      <vt:lpstr>슬라이드 8</vt:lpstr>
      <vt:lpstr>슬라이드 9</vt:lpstr>
      <vt:lpstr>MainActivity.java</vt:lpstr>
      <vt:lpstr>슬라이드 11</vt:lpstr>
      <vt:lpstr>슬라이드 12</vt:lpstr>
      <vt:lpstr>슬라이드 13</vt:lpstr>
      <vt:lpstr>코드 설명</vt:lpstr>
      <vt:lpstr>코드 설명</vt:lpstr>
      <vt:lpstr>코드 설명</vt:lpstr>
      <vt:lpstr>코드 설명</vt:lpstr>
      <vt:lpstr>코드 설명</vt:lpstr>
      <vt:lpstr>코드 설명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준하</cp:lastModifiedBy>
  <dcterms:modified xsi:type="dcterms:W3CDTF">2023-12-03T12:46:40.186</dcterms:modified>
  <cp:revision>24</cp:revision>
  <dc:title>모바일 프로그래밍  (개인 프로젝트)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