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757" r:id="rId6"/>
    <p:sldId id="758" r:id="rId7"/>
    <p:sldId id="785" r:id="rId8"/>
    <p:sldId id="786" r:id="rId9"/>
    <p:sldId id="779" r:id="rId10"/>
    <p:sldId id="780" r:id="rId11"/>
    <p:sldId id="79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0:10.4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2432 970 9353,'4'16'3364,"-4"-16"-3261,-1 0 1,1 0-1,0 1 1,-1-1-1,1 0 1,0 0-1,-1 0 1,1 0-1,0 1 1,-1-1 0,1 0-1,0 0 1,-1 0-1,1 0 1,0 0-1,-1 0 1,1 0-1,0 0 1,-1 0-1,1 0 1,-1 0 0,1 0-1,0 0 1,-1 0-1,1-1 1,0 1-1,-1 0 1,1 0-1,-1 0 1,-2-1 884,0 2-1010,-15 7-442,17-7 461,1 0-1,-1 0 1,0-1 0,0 1 0,0-1-1,0 1 1,0-1 0,0 1 0,0-1-1,0 1 1,-1-1 0,1 0 0,0 0-1,0 0 1,0 1 0,0-1 0,0 0 0,0 0-1,-2-1 1,-12 1 409,-27 7 338,0 1 0,-60 22 0,-55 33-157,-134 45 3075,-10-47-1390,-6-25-1369,264-31-853,-386 16 862,391-22-843,0-1 0,0-1-1,1-2 1,0-2 0,0-2-1,0-1 1,1-2-1,-38-17 1,56 20 8,0 0 1,0-1-1,1-1 0,1-1 1,-1 0-1,2-1 0,0-1 1,1-1-1,0 0 1,1 0-1,1-1 0,0-1 1,1 0-1,1-1 0,1 0 1,-13-34-1,15 28-79,1-1 1,1-1-1,1 1 1,2-1-1,0 1 0,2-1 1,1 0-1,1 1 1,6-32-1,-1 27-39,1 0 1,2 0-1,1 1 1,1 1-1,1 0 1,2 0-1,0 1 1,2 1-1,1 1 1,25-27-1,-19 27 1,2 0 0,0 2 0,1 1 0,1 1 0,1 1 0,1 2 0,1 1 0,59-24 0,-4 11-11,2 3 0,96-15 0,185-6-26,-145 38 66,-173 8 1,14 2-43,1 2 1,-1 3-1,-1 3 0,1 3 0,-1 2 1,-1 3-1,117 47 0,-156-51 39,0 0 0,0 1-1,-2 2 1,0 0 0,0 1 0,-1 1 0,-1 1-1,-1 1 1,27 35 0,-34-37-10,0 0 0,-2 1 0,0 0 0,0 1 0,-2 0 0,0 1 0,-2 0 0,0 0 0,-1 0 0,-1 1 0,-1-1 0,1 41 0,-4-42 63,0 0 0,-2-1 0,0 1 0,-1 0 0,-1-1-1,-1 1 1,0-1 0,-1-1 0,-1 1 0,-18 31 0,4-16 73,-1-1 0,-2-1 0,-1-1 0,-42 39 0,8-17 0,-79 55 0,86-73-483,-111 54 0,71-52-1504,39-17-1049,44-16 1704,0-1 0,0 1 0,0-2 0,0 1 0,-17-1-1,20 0 191,1-1-1,-1-1 0,1 1 1,0-1-1,-1 0 1,1 0-1,0-1 0,-1 0 1,1 0-1,-6-3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15:07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1,'3303'0,"-3272"0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18:19.6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0,'2650'0,"-2619"0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18:21.7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1 112,'570'-22,"356"-31,-593 56,296-5,-348-15,69-3,887 19,-590 3,-616-2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18:23.1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1,'2109'0,"-2078"0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18:26.3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0,'0'2,"0"-1,1 0,-1 1,1-1,-1 0,1 0,0 0,-1 1,1-1,0 0,0 0,0 0,0 0,0 0,0 0,0-1,0 1,0 0,0 0,0-1,1 1,-1-1,0 1,0-1,1 0,-1 1,3-1,42 7,-41-6,486 5,-267-9,6131 3,-6324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19:17.7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1,'10946'0,"-10909"0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19:19.7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0,'4574'0,"-4543"0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0:11.9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124 0 11947,'4'16'2494,"1"-1"-1,6 15 1,7 10-3595,-9-24 666,-3-5 392,0 1-1,0 0 1,-1 0 0,4 18-1,-9-28 139,0 0-1,-1 0 0,1 0 1,-1 1-1,0-1 0,0 0 1,0 0-1,0 0 0,0 0 1,0 0-1,-1 0 0,1-1 0,-1 1 1,1 0-1,-1-1 0,1 1 1,-3 1-1,-3 4-58,-20 23 281,-1-2 0,-55 45 1,79-70-345,12-4-273,0 0 252,0-1-1,0 1 0,0-2 1,-1 1-1,1-1 0,10-5 1,-9 4 31,-1 0 0,1 1 0,1 0 0,-1 0 0,10-1 0,-14 3-27,0 1 0,0 0 1,0 0-1,-1 0 0,1 0 0,0 1 0,0-1 1,5 3-1,-8-3 19,-1 1 0,0 0 0,1 0 0,-1-1 0,0 1 0,1 0 1,-1 0-1,0 0 0,0 0 0,0 1 0,0-1 0,0 0 0,0 0 0,0 1 1,0-1-1,-1 1 0,1-1 0,0 0 0,-1 1 0,1-1 0,-1 1 0,0 0 0,1-1 1,-1 1-1,0-1 0,0 1 0,0-1 0,0 3 0,-1 4-56,0 1 0,-1-1 0,0 0-1,0-1 1,0 1 0,-1 0 0,-1-1 0,1 1 0,-1-1-1,0 0 1,-9 11 0,0 0-64,-1-1 0,-1-1 1,-21 17-1,23-21-119,-1 0 1,-1-2 0,1 0-1,-2 0 1,-16 7 0,32-17 218,-1 0 0,0 1 0,0-1 0,0 0 0,1 0 0,-1 1 0,0-1 0,0 0 0,0 0 0,0 0 0,0 0 0,0 0 0,1 0 0,-1 0 0,0 0 1,0 0-1,0-1 0,0 1 0,1 0 0,-1-1 0,-1 1 0,2-6-239,10-4 131,3 2 345,1 0 1,0 1-1,0 0 0,0 1 0,1 0 0,-1 1 0,1 1 1,24-3-1,79-1 313,-104 8-984,1 0 0,-1 2-1,1-1 1,-1 2 0,25 7 0,-36-9-1726,-6 10-3592,2-10 5652,1-1 1,-1 0-1,0 1 0,0-1 0,0 0 0,1 0 1,-1 1-1,0-1 0,0 0 0,0 0 1,1 0-1,-1 0 0,0 0 0,0 0 1,-1 0-1,-10 0-1148,11 1 1182,0-1-1,0 1 1,-1 0 0,1-1 0,0 1 0,0 0 0,0 0 0,0 0 0,0 0 0,0 0 0,0 0 0,0 0 0,0 0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0:12.3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42 4869,'10'2'871,"0"0"1,1 0-1,-1-1 0,1 0 1,17-2-1,60-8 1731,-48 4-2766,7 0 609,88-21 1,-117 22 445,-17 5-885,-1-1 0,1 0-1,-1 1 1,1-1-1,-1 1 1,1-1 0,-1 1-1,1-1 1,-1 1 0,0-1-1,1 1 1,-1-1-1,0 1 1,1-1 0,-1 1-1,0 0 1,0-1-1,1 1 1,-1 1 0,3 8-53,0 1 0,-1 0 0,-1 0-1,1 14 1,2 13-43,3 25-543,-3 98 0,-4-137 287,-3 4-2174,-5-18-501,14-1-172,-7-23 444,1 13 2682,1 0-1,0 0 1,0 0 0,0 0 0,0 0-1,0 0 1,0 1 0,0-1 0,0 0-1,0 0 1,1 1 0,-1-1 0,0 1-1,3-1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0:12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 13164,'24'4'7521,"15"-9"-6913,-10 0-446,-26 5-159,84-4-102,-79 4 62,-1 1-1,0 0 1,1 0-1,-1 0 1,0 1 0,0 0-1,0 0 1,0 1 0,10 5-1,-14-6 20,0 1 0,0 0 0,0 0 0,0 0 0,0 0 0,-1 1 0,0-1 0,0 1 0,0-1 0,0 1 0,0 0 0,0 0-1,-1-1 1,0 1 0,0 0 0,0 1 0,-1-1 0,1 0 0,-1 0 0,0 0 0,0 5 0,-1 4-22,0-1 1,0 1-1,-1-1 0,-1 1 1,-6 18-1,2-12-145,4-7-365,-1 0 1,-1 0 0,0-1-1,-1 1 1,0-1-1,0 0 1,-14 16 0,-12 2-3151,21-14 1820,11-14 1649,-1 0 0,0 0-1,1 1 1,-1-1 0,0 0 0,0 0 0,0 0 0,0 0 0,0 0-1,0 0 1,0-1 0,0 1 0,0 0 0,0 0 0,0-1-1,0 1 1,-1-1 0,1 1 0,0-1 0,0 1 0,-1-1 0,1 0-1,0 0 1,-1 1 0,-1-1 0,-3 0-3789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0:13.0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 8872,'1'0'305,"1"1"0,-1 0 0,0 0-1,0-1 1,0 1 0,0 0-1,0 0 1,0 0 0,0 0 0,-1 0-1,1 0 1,0 0 0,0 0-1,-1 0 1,1 0 0,-1 1 0,1-1-1,-1 0 1,1 0 0,-1 1 0,0-1-1,0 0 1,1 1 0,-1-1-1,0 0 1,0 0 0,0 1 0,-1 0-1,3 19-1090,9 67 560,0 131 1,-9-128 243,-14 330-893,10-404-205,-1 0 0,-1-1 1,-11 32-1,14-48 1029,1 1 0,0-1 0,0 0 0,0 0 0,0 0 0,-1 0 0,1 1-1,0-1 1,0 0 0,0 0 0,-1 0 0,1 0 0,0 0 0,0 0 0,0 0 0,-1 1 0,1-1 0,0 0 0,0 0 0,-1 0 0,1 0 0,0 0-1,0 0 1,-1 0 0,1 0 0,0 0 0,0 0 0,-1-1 0,1 1 0,0 0 0,0 0 0,-1 0 0,1 0 0,0 0 0,0 0 0,0 0 0,-1 0-1,1-1 1,-8-4-217,6 1 38,-1 0 152,1 0 0,0 0 1,0 0-1,0-1 1,1 1-1,0-1 1,0 1-1,0-1 1,0 0-1,1 1 0,-1-9 1,0-2 226,-3-20 1077,1 0 0,4-66 0,0 87-862,1 1 1,0-1 0,1 1 0,0-1 0,1 1 0,1 0 0,0 1 0,0-1 0,1 1 0,12-18 0,-12 23-177,0 0 0,0 1 0,1 0-1,-1 0 1,2 0 0,-1 1 0,0 0-1,1 0 1,0 1 0,0 0 0,17-5 0,4 0-64,-1 3 1,40-5 0,18-5-2667,-27 1-998,9 6-314,-18-10-59,-2 1 571,-45 16 3238,0 0 0,-1 0-1,1 0 1,-1 0 0,0-1 0,0 1 0,0-1-1,0 0 1,0 0 0,2-4 0,-4 7 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0:23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38 6246,'0'0'9145,"-1"-2"-8275,-11-25 3230,10 24-2093,15 3-1286,-1 1-1,19 4 1,9 0-486,-36-4-220,-1 0 0,0 0 0,1 0 0,-1-1 0,1 0 0,7 0 0,7 1 67,7 3 242,1-2 1,-1-1-1,0-1 1,28-3-1,139-13 771,-48 11-802,-90 3-252,77 5-1,-21 0-24,-11 3-16,84-1-97,539-5-68,-523 5 133,-7 5-53,-62-2 30,3 1 40,-40-7 39,82-3 16,-28-6-72,7 1 32,-36 2 6,97-1 52,109 2-75,-173 5 34,456-20 869,-576 15-899,114-5-694,-140 8-143,0 1-1,1 0 1,-1 0 0,0 0 0,10 3 0,-4 0-4553,-39 4-11965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0:24.6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72 14125,'0'0'11099,"2"-2"-10987,25-25 988,-23 24-700,-1-3 176,-3 5-482,0 0 0,0 0-1,0 1 1,0-1-1,1 0 1,-1 0 0,0 0-1,1 0 1,-1 0 0,1 1-1,-1-1 1,1 0-1,0 0 1,0 0 0,1-2-25,-1 2-47,-1 1 1,1-1-1,0 0 0,0 0 0,-1 1 1,1-1-1,0 0 0,0 1 1,0-1-1,0 1 0,0-1 1,0 1-1,-1-1 0,1 1 0,0 0 1,2-1-1,1 0-23,-1-1 0,1 1 0,0 0 0,-1 0 0,1 1 0,0-1 1,-1 1-1,1-1 0,0 1 0,7 1 0,2 1-42,66-3-35,286 6 140,-40 2-110,588 21 54,-1-23 25,-762-6 70,317 6 172,-220-3-121,23 1 80,48 2 94,-77-3-67,-130-3-75,316-22 464,-195 6-325,-174 14-217,421-15 360,-438 19-541,1 2 0,42 8 0,-77-10-206,-1 1 0,0 0 0,1 0 0,8 5 0,-5-2-2297,0 1 0,-1 1 0,11 8 0,-3 1-2900,-14 3-5641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07:21:09.9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24575,'2'8'0,"1"-1"0,-1 1 0,1-1 0,1 0 0,-1 0 0,1 0 0,1 0 0,-1 0 0,7 6 0,3 8 0,146 227 0,-9-34 0,225 446 0,-363-626 0,13 27 0,-25-58 0,0 0 0,1-1 0,-1 1 0,1-1 0,0 0 0,0 1 0,-1-1 0,1 0 0,1 0 0,-1 0 0,0-1 0,0 1 0,1 0 0,-1-1 0,1 1 0,-1-1 0,5 1 0,-4-2 0,1 0 0,-1 0 0,1 0 0,0-1 0,-1 0 0,1 1 0,-1-1 0,1-1 0,-1 1 0,0 0 0,0-1 0,1 0 0,-1 1 0,0-1 0,0-1 0,4-3 0,42-41 0,42-68 0,-56 70 0,59-63 0,113-99 0,277-247 0,-422 408 0,-42 33 0,-1-1 0,-1 0 0,0-2 0,28-31 0,-13 8-455,2 1 0,43-36 0,-63 62-6371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12:58.9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0,'19'0,"401"15,583 10,-672-28,1891 3,-2192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accent6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8801" y="295953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2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ustomXml" Target="../ink/ink12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customXml" Target="../ink/ink1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" Type="http://schemas.openxmlformats.org/officeDocument/2006/relationships/image" Target="../media/image3.png"/><Relationship Id="rId21" Type="http://schemas.openxmlformats.org/officeDocument/2006/relationships/image" Target="../media/image40.png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" Type="http://schemas.openxmlformats.org/officeDocument/2006/relationships/image" Target="../media/image4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7.png"/><Relationship Id="rId15" Type="http://schemas.openxmlformats.org/officeDocument/2006/relationships/image" Target="../media/image9.png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9CF07A-EEB5-4CEA-98F6-828D66C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80" y="322764"/>
            <a:ext cx="9664541" cy="584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E708B5-037F-E688-966C-50EAAE0DB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81" y="0"/>
            <a:ext cx="4882837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2950E9B-C19F-C0AA-4FFD-EDAE553104BD}"/>
                  </a:ext>
                </a:extLst>
              </p14:cNvPr>
              <p14:cNvContentPartPr/>
              <p14:nvPr/>
            </p14:nvContentPartPr>
            <p14:xfrm>
              <a:off x="7105526" y="104451"/>
              <a:ext cx="9655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2950E9B-C19F-C0AA-4FFD-EDAE553104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1886" y="-3549"/>
                <a:ext cx="1073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B7B8361-1787-91D0-9CD3-A18D2F16F1E2}"/>
                  </a:ext>
                </a:extLst>
              </p14:cNvPr>
              <p14:cNvContentPartPr/>
              <p14:nvPr/>
            </p14:nvContentPartPr>
            <p14:xfrm>
              <a:off x="4467086" y="299211"/>
              <a:ext cx="1801800" cy="40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B7B8361-1787-91D0-9CD3-A18D2F16F1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3446" y="191211"/>
                <a:ext cx="19094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D689051-9799-FA81-50E3-D22557C7C644}"/>
                  </a:ext>
                </a:extLst>
              </p14:cNvPr>
              <p14:cNvContentPartPr/>
              <p14:nvPr/>
            </p14:nvContentPartPr>
            <p14:xfrm>
              <a:off x="5237846" y="887811"/>
              <a:ext cx="7707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D689051-9799-FA81-50E3-D22557C7C6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84206" y="780171"/>
                <a:ext cx="878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A57F930-1E6A-419E-A87F-123DAB88F5DB}"/>
                  </a:ext>
                </a:extLst>
              </p14:cNvPr>
              <p14:cNvContentPartPr/>
              <p14:nvPr/>
            </p14:nvContentPartPr>
            <p14:xfrm>
              <a:off x="4924286" y="1737051"/>
              <a:ext cx="2585160" cy="144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A57F930-1E6A-419E-A87F-123DAB88F5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70646" y="1629051"/>
                <a:ext cx="2692800" cy="2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98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E7D8C2-A80D-4BF6-C585-2BE370F4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13" y="0"/>
            <a:ext cx="6754573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ECADC15-0B16-26AE-FFBC-6BD39B7E52A5}"/>
                  </a:ext>
                </a:extLst>
              </p14:cNvPr>
              <p14:cNvContentPartPr/>
              <p14:nvPr/>
            </p14:nvContentPartPr>
            <p14:xfrm>
              <a:off x="5381486" y="3434811"/>
              <a:ext cx="395424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ECADC15-0B16-26AE-FFBC-6BD39B7E52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7846" y="3327171"/>
                <a:ext cx="4061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D88BD2D-B1C4-909F-3718-682E39306BEF}"/>
                  </a:ext>
                </a:extLst>
              </p14:cNvPr>
              <p14:cNvContentPartPr/>
              <p14:nvPr/>
            </p14:nvContentPartPr>
            <p14:xfrm>
              <a:off x="5420726" y="3774651"/>
              <a:ext cx="16581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D88BD2D-B1C4-909F-3718-682E39306B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6726" y="3666651"/>
                <a:ext cx="17658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59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75C62-0B93-4488-A444-6E8F31C25977}"/>
              </a:ext>
            </a:extLst>
          </p:cNvPr>
          <p:cNvSpPr txBox="1"/>
          <p:nvPr/>
        </p:nvSpPr>
        <p:spPr>
          <a:xfrm>
            <a:off x="989900" y="1400961"/>
            <a:ext cx="859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직접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r>
              <a:rPr lang="en-US" altLang="ko-KR" dirty="0"/>
              <a:t>11-1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몇 번째인지 출력하고</a:t>
            </a:r>
            <a:r>
              <a:rPr lang="en-US" altLang="ko-KR" dirty="0"/>
              <a:t>, </a:t>
            </a:r>
            <a:r>
              <a:rPr lang="en-US" altLang="ko-KR" dirty="0" err="1"/>
              <a:t>ClickListener</a:t>
            </a:r>
            <a:r>
              <a:rPr lang="ko-KR" altLang="en-US" dirty="0"/>
              <a:t>에서 </a:t>
            </a:r>
            <a:r>
              <a:rPr lang="en-US" altLang="ko-KR" dirty="0" err="1"/>
              <a:t>TouchListener</a:t>
            </a:r>
            <a:r>
              <a:rPr lang="ko-KR" altLang="en-US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332263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44F2EE-16E9-4B55-BF5C-9E81818A7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0" y="0"/>
            <a:ext cx="38593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32B74-458A-4101-890A-F4DD5612BBB9}"/>
              </a:ext>
            </a:extLst>
          </p:cNvPr>
          <p:cNvSpPr txBox="1"/>
          <p:nvPr/>
        </p:nvSpPr>
        <p:spPr>
          <a:xfrm>
            <a:off x="1291905" y="30032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초기 화면</a:t>
            </a:r>
          </a:p>
        </p:txBody>
      </p:sp>
    </p:spTree>
    <p:extLst>
      <p:ext uri="{BB962C8B-B14F-4D97-AF65-F5344CB8AC3E}">
        <p14:creationId xmlns:p14="http://schemas.microsoft.com/office/powerpoint/2010/main" val="414341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09D053-82D5-4BD2-9077-D09AD228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204" y="192245"/>
            <a:ext cx="3579534" cy="6360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302B5-45B5-473E-9570-025D46D01286}"/>
              </a:ext>
            </a:extLst>
          </p:cNvPr>
          <p:cNvSpPr txBox="1"/>
          <p:nvPr/>
        </p:nvSpPr>
        <p:spPr>
          <a:xfrm>
            <a:off x="369115" y="2323750"/>
            <a:ext cx="3305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초기 화면에서 임의 그림을 클릭 시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제목 부분에 몇 번째인지 </a:t>
            </a:r>
            <a:r>
              <a:rPr lang="en-US" altLang="ko-KR" dirty="0"/>
              <a:t>(Num : 5) </a:t>
            </a:r>
            <a:r>
              <a:rPr lang="ko-KR" altLang="en-US" dirty="0"/>
              <a:t>가 나옴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ClickListener</a:t>
            </a:r>
            <a:r>
              <a:rPr lang="ko-KR" altLang="en-US" dirty="0"/>
              <a:t>에서 </a:t>
            </a:r>
            <a:r>
              <a:rPr lang="en-US" altLang="ko-KR" dirty="0" err="1"/>
              <a:t>TouchListener</a:t>
            </a:r>
            <a:r>
              <a:rPr lang="ko-KR" altLang="en-US" dirty="0"/>
              <a:t>로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66A796-3181-4A6E-AB51-83D7ADC77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39" y="192245"/>
            <a:ext cx="3656433" cy="649733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D146863-CBD3-44B6-A872-2FB39803C531}"/>
              </a:ext>
            </a:extLst>
          </p:cNvPr>
          <p:cNvGrpSpPr/>
          <p:nvPr/>
        </p:nvGrpSpPr>
        <p:grpSpPr>
          <a:xfrm>
            <a:off x="10037687" y="1534140"/>
            <a:ext cx="1721160" cy="575640"/>
            <a:chOff x="10037687" y="1534140"/>
            <a:chExt cx="1721160" cy="5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70B6416-6046-46FC-A4E9-1144C13E8566}"/>
                    </a:ext>
                  </a:extLst>
                </p14:cNvPr>
                <p14:cNvContentPartPr/>
                <p14:nvPr/>
              </p14:nvContentPartPr>
              <p14:xfrm>
                <a:off x="10037687" y="1534140"/>
                <a:ext cx="888480" cy="4957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70B6416-6046-46FC-A4E9-1144C13E85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29047" y="1525500"/>
                  <a:ext cx="9061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5F638D1-8564-4AB7-A073-2A4FAF306A98}"/>
                    </a:ext>
                  </a:extLst>
                </p14:cNvPr>
                <p14:cNvContentPartPr/>
                <p14:nvPr/>
              </p14:nvContentPartPr>
              <p14:xfrm>
                <a:off x="11187167" y="1674180"/>
                <a:ext cx="142200" cy="2271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5F638D1-8564-4AB7-A073-2A4FAF306A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8167" y="1665180"/>
                  <a:ext cx="1598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6611011-AA55-49B1-8917-2BB716EC1A91}"/>
                    </a:ext>
                  </a:extLst>
                </p14:cNvPr>
                <p14:cNvContentPartPr/>
                <p14:nvPr/>
              </p14:nvContentPartPr>
              <p14:xfrm>
                <a:off x="11141087" y="1960740"/>
                <a:ext cx="163800" cy="149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6611011-AA55-49B1-8917-2BB716EC1A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32447" y="1951740"/>
                  <a:ext cx="181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D19B529-D5D4-4EE3-A99A-1471F4B4E277}"/>
                    </a:ext>
                  </a:extLst>
                </p14:cNvPr>
                <p14:cNvContentPartPr/>
                <p14:nvPr/>
              </p14:nvContentPartPr>
              <p14:xfrm>
                <a:off x="11390927" y="1844460"/>
                <a:ext cx="108720" cy="140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D19B529-D5D4-4EE3-A99A-1471F4B4E2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81927" y="1835460"/>
                  <a:ext cx="126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1003C18-2B70-4F08-90F4-7B4AE5F72C67}"/>
                    </a:ext>
                  </a:extLst>
                </p14:cNvPr>
                <p14:cNvContentPartPr/>
                <p14:nvPr/>
              </p14:nvContentPartPr>
              <p14:xfrm>
                <a:off x="11535287" y="1752300"/>
                <a:ext cx="223560" cy="3506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1003C18-2B70-4F08-90F4-7B4AE5F72C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26287" y="1743660"/>
                  <a:ext cx="2412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6BFE932-BA9B-456D-8CB1-561D3A40DFE5}"/>
                  </a:ext>
                </a:extLst>
              </p14:cNvPr>
              <p14:cNvContentPartPr/>
              <p14:nvPr/>
            </p14:nvContentPartPr>
            <p14:xfrm>
              <a:off x="680207" y="3722580"/>
              <a:ext cx="1728720" cy="194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6BFE932-BA9B-456D-8CB1-561D3A40DF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1567" y="3713940"/>
                <a:ext cx="17463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021E799-3FAA-42EB-9FB0-AD1CD5CF45D6}"/>
                  </a:ext>
                </a:extLst>
              </p14:cNvPr>
              <p14:cNvContentPartPr/>
              <p14:nvPr/>
            </p14:nvContentPartPr>
            <p14:xfrm>
              <a:off x="438287" y="4063860"/>
              <a:ext cx="2157120" cy="352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021E799-3FAA-42EB-9FB0-AD1CD5CF45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9287" y="4054860"/>
                <a:ext cx="2174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157875D-E446-416B-B213-5E5DFE0229F2}"/>
                  </a:ext>
                </a:extLst>
              </p14:cNvPr>
              <p14:cNvContentPartPr/>
              <p14:nvPr/>
            </p14:nvContentPartPr>
            <p14:xfrm>
              <a:off x="4092909" y="1686737"/>
              <a:ext cx="786960" cy="4878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157875D-E446-416B-B213-5E5DFE0229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83909" y="1678097"/>
                <a:ext cx="804600" cy="5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55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self1101_main_org.xml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24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855F00-0FBB-81C1-F5E3-D85596B7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1585912"/>
            <a:ext cx="6143625" cy="3686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22A063C-F4A3-452E-5EFA-EF6440E07943}"/>
                  </a:ext>
                </a:extLst>
              </p14:cNvPr>
              <p14:cNvContentPartPr/>
              <p14:nvPr/>
            </p14:nvContentPartPr>
            <p14:xfrm>
              <a:off x="3108446" y="1658571"/>
              <a:ext cx="1449720" cy="147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22A063C-F4A3-452E-5EFA-EF6440E079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4806" y="1550571"/>
                <a:ext cx="1557360" cy="2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48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dialog1101_org.xml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2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A8A5C9-3379-830B-491D-41E2DC8A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795462"/>
            <a:ext cx="6172200" cy="3267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7DE505A-4076-8D73-75D6-22371687F22F}"/>
                  </a:ext>
                </a:extLst>
              </p14:cNvPr>
              <p14:cNvContentPartPr/>
              <p14:nvPr/>
            </p14:nvContentPartPr>
            <p14:xfrm>
              <a:off x="4806926" y="1854411"/>
              <a:ext cx="120060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7DE505A-4076-8D73-75D6-22371687F2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2926" y="1746771"/>
                <a:ext cx="13082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44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Self1101_org.java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04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58</Words>
  <Application>Microsoft Office PowerPoint</Application>
  <PresentationFormat>와이드스크린</PresentationFormat>
  <Paragraphs>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18</cp:revision>
  <dcterms:created xsi:type="dcterms:W3CDTF">2021-05-08T00:27:13Z</dcterms:created>
  <dcterms:modified xsi:type="dcterms:W3CDTF">2023-07-09T10:05:30Z</dcterms:modified>
</cp:coreProperties>
</file>