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0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0" r:id="rId18"/>
    <p:sldId id="273" r:id="rId19"/>
    <p:sldId id="274" r:id="rId20"/>
    <p:sldId id="275" r:id="rId21"/>
    <p:sldId id="276" r:id="rId22"/>
    <p:sldId id="272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79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6479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037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2C599A-C0D7-457C-8A80-4DA63D6DA908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4F2ED90-08FB-4F4B-9D6B-124453109210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370A8E-544F-4A59-BE62-505A09ADA5EA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011F6BD-26FB-4986-8937-2EFDECAA43DB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0C130CE-8D42-4197-AAB2-57CA9541E7E4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7F95F6-360D-4A16-BD24-2D4B05500E3C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E0676E-4C6A-4EDA-88BE-BE6BA1B9FD12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C43BEE-6DD8-481B-A0AC-6BA354F5E266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8F7475-050E-409F-83CF-2652A76DADCB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24FA293-7631-4B61-B9DA-380889B1A0EE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6D6C295-810C-49DF-BB08-C6245896D47C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A7F9072-C723-4103-965C-4D5FE3441989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빛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981E004C-CC7E-458F-BAF1-89519480D4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리눅스 프로그래밍 기말 과제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멀티디자인학과 </a:t>
            </a:r>
            <a:r>
              <a:rPr lang="en-US" altLang="ko-KR"/>
              <a:t>201522405</a:t>
            </a:r>
            <a:r>
              <a:rPr lang="ko-KR" altLang="en-US"/>
              <a:t> 최준하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0165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6555" y="581017"/>
            <a:ext cx="7678889" cy="507250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952500" y="5966113"/>
            <a:ext cx="10287000" cy="36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안되는 이유 </a:t>
            </a:r>
            <a:r>
              <a:rPr lang="en-US" altLang="ko-KR"/>
              <a:t>:</a:t>
            </a:r>
            <a:r>
              <a:rPr lang="ko-KR" altLang="en-US"/>
              <a:t> 라즈베리파이 칩이 없어서 그런것 같음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81292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가로 글상자 2"/>
          <p:cNvSpPr txBox="1"/>
          <p:nvPr/>
        </p:nvSpPr>
        <p:spPr>
          <a:xfrm>
            <a:off x="609599" y="1071546"/>
            <a:ext cx="10093038" cy="1612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WiringPi </a:t>
            </a:r>
            <a:r>
              <a:rPr lang="ko-KR" altLang="en-US" sz="2000"/>
              <a:t>말고 다른 라이브러리도 다운 받았지만 작동하지 않고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mariaDB</a:t>
            </a:r>
            <a:r>
              <a:rPr lang="ko-KR" altLang="en-US" sz="2000"/>
              <a:t> 라이브러리도 작동하지 않아서 </a:t>
            </a:r>
            <a:endParaRPr lang="ko-KR" altLang="en-US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abcExec.c</a:t>
            </a:r>
            <a:r>
              <a:rPr lang="ko-KR" altLang="en-US" sz="2000"/>
              <a:t> 와 </a:t>
            </a:r>
            <a:r>
              <a:rPr lang="en-US" altLang="ko-KR" sz="2000"/>
              <a:t>consumner.c</a:t>
            </a:r>
            <a:r>
              <a:rPr lang="ko-KR" altLang="en-US" sz="2000"/>
              <a:t>를 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c</a:t>
            </a:r>
            <a:r>
              <a:rPr lang="ko-KR" altLang="en-US" sz="2000"/>
              <a:t>언어에서 </a:t>
            </a:r>
            <a:r>
              <a:rPr lang="en-US" altLang="ko-KR" sz="2000"/>
              <a:t>Python</a:t>
            </a:r>
            <a:r>
              <a:rPr lang="ko-KR" altLang="en-US" sz="2000"/>
              <a:t>으로 변경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05654922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572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consumnerPi.py</a:t>
            </a:r>
            <a:endParaRPr lang="en-US" altLang="ko-KR" sz="2300" b="1"/>
          </a:p>
          <a:p>
            <a:pPr lvl="0">
              <a:defRPr/>
            </a:pPr>
            <a:endParaRPr lang="en-US" altLang="ko-KR" sz="2300" b="1"/>
          </a:p>
          <a:p>
            <a:pPr lvl="0">
              <a:defRPr/>
            </a:pPr>
            <a:r>
              <a:rPr lang="en-US" altLang="ko-KR"/>
              <a:t>import paho.mqtt.client as mqtt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time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random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sys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MQTT Broker configuration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broker_address = '127.0.0.1'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broker_port = 1883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topic = 'my/topic'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Create an MQTT client instance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client = mqtt.Client()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Connect to the MQTT broker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client.connect(broker_address, broker_port)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38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44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abcExec.c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while True: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random.seed(time.time())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output_value = random.randint(0, 99)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client.publish(topic, output_value)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print(output_value)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sys.stdout.flush()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time.sleep(1)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392753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6942" y="1947321"/>
            <a:ext cx="9018116" cy="2963356"/>
          </a:xfrm>
          <a:prstGeom prst="rect">
            <a:avLst/>
          </a:prstGeom>
        </p:spPr>
      </p:pic>
      <p:sp>
        <p:nvSpPr>
          <p:cNvPr id="5" name="직사각형 4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2846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654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consumnerPi_client.py</a:t>
            </a:r>
            <a:endParaRPr lang="en-US" altLang="ko-KR" sz="2300" b="1"/>
          </a:p>
          <a:p>
            <a:pPr lvl="0">
              <a:defRPr/>
            </a:pPr>
            <a:endParaRPr lang="en-US" altLang="ko-KR" sz="2300" b="1"/>
          </a:p>
          <a:p>
            <a:pPr lvl="0">
              <a:defRPr/>
            </a:pPr>
            <a:r>
              <a:rPr lang="en-US" altLang="ko-KR"/>
              <a:t>import paho.mqtt.client as mqtt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MQTT Broker configuration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broker_address = '127.0.0.1'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broker_port = 1883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topic = 'my/topic'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def on_connect(client, userdata, flags, rc):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print("Connected to MQTT broker")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# Subscribe to the topic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client.subscribe(topic)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def on_message(client, userdata, msg):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print(f"Received: {msg.payload.decode()}")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client = mqtt.Client()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client.on_connect = on_connect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client.on_message = on_message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client.connect(broker_address, broker_port)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client.loop_forever()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01891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405" y="1829070"/>
            <a:ext cx="11023190" cy="3199859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92333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en-US" altLang="ko-KR"/>
              <a:t>MariaDB</a:t>
            </a:r>
            <a:r>
              <a:rPr lang="ko-KR" altLang="en-US"/>
              <a:t> 통합</a:t>
            </a:r>
            <a:r>
              <a:rPr lang="en-US" altLang="ko-KR"/>
              <a:t> &amp; MQTT </a:t>
            </a:r>
            <a:r>
              <a:rPr lang="ko-KR" altLang="en-US"/>
              <a:t>통합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609599" y="1071546"/>
            <a:ext cx="10093038" cy="4355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consumner_sensors_mqtt_db.py</a:t>
            </a:r>
            <a:endParaRPr lang="en-US" altLang="ko-KR" sz="2300" b="1"/>
          </a:p>
          <a:p>
            <a:pPr lvl="0">
              <a:defRPr/>
            </a:pPr>
            <a:endParaRPr lang="en-US" altLang="ko-KR" sz="2300" b="1"/>
          </a:p>
          <a:p>
            <a:pPr lvl="0">
              <a:defRPr/>
            </a:pPr>
            <a:r>
              <a:rPr lang="en-US" altLang="ko-KR"/>
              <a:t>import abcExecPi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datetime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random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time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paho.mqtt.client as mqtt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pymysql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def on_message(client, userdata, message):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try: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global mmmmmhh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payload = message.payload.decode()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data = eval(payload)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57712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638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db_connection = pymysql.connect(host=db_host,user=db_user,password=db_password,database=db_name)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cursor = db_connection.cursor()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timestamp = datetime.datetime.strptime(data['time'], '%Y-%m-%d %H:%M:%S')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sensor_id = data['sensor_id']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reading = data['reading']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temperature = data['temperature']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humidity = data['humidity']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illuminance = data['illuminance']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query=f"INSERT INTO {table_name} (sensor_id, reading, timestamp, temperature, humidity, illuminance) VALUES (%s,%s,%s,%s,%s,%s)"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cursor.execute(query,(sensor_id, reading, timestamp, temperature, humidity, illuminance))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db_connection.commit()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db_connection.close()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print(f"Received and stored: Time:{timestamp}, SID:{sensor_id}, Reading:{reading}, Temp:{temperature}'C, Hum    i:{humidity}%, Illuminance: {illuminance} lux")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except Exception as e: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print(f"Error:{e}")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858285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6122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def simulate_and_send(client):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while True: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current_time = datetime.datetime.now()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sensor_id = random.randint(1,3)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reading = random.uniform(20,30)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#abcExec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temperature = abcExecPi.generate_random_value()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humidity = random.uniform(40,60)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illuminance = random.uniform(500,1000)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data = {'time': current_time.strftime('%Y-%m-%d %H:%M:%S'),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'sensor_id': sensor_id,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'reading': reading,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'temperature': temperature,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'humidity': humidity,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'illuminance': illuminance                                                                                              }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client.publish(topic,str(data))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print(f"Time:{current_time} - SID:{sensor_id}, Reading:{reading:.2f}, Temp:{temperature:.2f}'C, Humi:{humidity:.2f}%, Illuminanace:{illuminance:.2f} lux")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time.sleep(1)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68139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가상의 센서 데이터 생성</a:t>
            </a:r>
            <a:r>
              <a:rPr lang="en-US" altLang="ko-KR"/>
              <a:t>(C)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프로세스 간 통신 </a:t>
            </a:r>
            <a:r>
              <a:rPr lang="en-US" altLang="ko-KR"/>
              <a:t>(IPC)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MariaDB </a:t>
            </a:r>
            <a:r>
              <a:rPr lang="ko-KR" altLang="en-US"/>
              <a:t>데이터베이스 통합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MQTT</a:t>
            </a:r>
            <a:r>
              <a:rPr lang="ko-KR" altLang="en-US"/>
              <a:t> 통합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데이터 모니터링 및 시각화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44635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5017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broker_address = 'broker.hivemq.com'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broker_port = 1883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topic = 'sensors'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db_host = 'localhost'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db_user = 'scott'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db_password = 'tiger'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db_name = 'mydb'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table_name = 'SensorData'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mqtt_client = mqtt.Client()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mqtt_client.connect(broker_address, broker_port)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mqtt_client.subscribe(topic)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mqtt_client.on_message = on_message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mqtt_client.loop_start()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simulate_and_send(mqtt_client)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470697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230" y="1666629"/>
            <a:ext cx="9059539" cy="3524741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952500" y="5515840"/>
            <a:ext cx="10287000" cy="36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abcExec</a:t>
            </a:r>
            <a:r>
              <a:rPr lang="ko-KR" altLang="en-US"/>
              <a:t>를 임포트해서 </a:t>
            </a:r>
            <a:r>
              <a:rPr lang="en-US" altLang="ko-KR"/>
              <a:t>temperature</a:t>
            </a:r>
            <a:r>
              <a:rPr lang="ko-KR" altLang="en-US"/>
              <a:t>에 넣어줬다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140212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92281" y="0"/>
            <a:ext cx="10093038" cy="517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consumner_mqtt_db.py</a:t>
            </a:r>
            <a:endParaRPr lang="en-US" altLang="ko-KR" sz="2300" b="1"/>
          </a:p>
          <a:p>
            <a:pPr lvl="0">
              <a:defRPr/>
            </a:pPr>
            <a:endParaRPr lang="en-US" altLang="ko-KR" sz="2300" b="1"/>
          </a:p>
          <a:p>
            <a:pPr lvl="0">
              <a:defRPr/>
            </a:pPr>
            <a:r>
              <a:rPr lang="en-US" altLang="ko-KR"/>
              <a:t>from flask import Flask, render_template, json, request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pymysql.cursors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app = Flask(__name__)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Connect to the database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connection = pymysql.connect(host='localhost',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             user='scott',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             password='tiger',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             database='mydb',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             cursorclass=pymysql.cursors.DictCursor,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             charset='utf8'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                 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Route for displaying the sensor data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@app.route('/')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949905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3922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def display_sensor_data():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with connection.cursor() as cursor: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# Fetch data from SensorData table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cursor.execute('SELECT * FROM SensorData ORDER BY id DESC LIMIT 100')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sensor_data_data = cursor.fetchall()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print(sensor_data_data)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      return render_template('index_mqtt.html', sensor_data=sensor_data_data)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if __name__ == '__main__':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app.run(debug=True)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693206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92281" y="0"/>
            <a:ext cx="10093038" cy="5998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websocket_plot.py</a:t>
            </a:r>
            <a:endParaRPr lang="en-US" altLang="ko-KR" sz="2300" b="1"/>
          </a:p>
          <a:p>
            <a:pPr lvl="0">
              <a:defRPr/>
            </a:pPr>
            <a:endParaRPr lang="en-US" altLang="ko-KR" sz="2300" b="1"/>
          </a:p>
          <a:p>
            <a:pPr lvl="0">
              <a:defRPr/>
            </a:pPr>
            <a:r>
              <a:rPr lang="en-US" altLang="ko-KR"/>
              <a:t>from flask import Flask, render_template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from flask_socketio import SocketIO, emit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pymysql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pandas as pd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import matplotlib.pyplot as plt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numpy as np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import pandas as pd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from pandas import DataFrame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from random import randrange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from sqlalchemy import create_engine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app=Flask(__name__)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socketio=SocketIO(app,cors_allowed_origins="*")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def get_sensor_data():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# conn = pymysql.connect(host='localhost',user='scott',password='tiger',database='mydb')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engine = create_engine('mysql+pymysql://scott:tiger@localhost/mydb')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query="SELECT timestamp, temperature, humidity, illuminance FROM (SELECT * FROM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188137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584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SensorData ORDER BY id DESC LIMIT 100)Var1 ORDER BY id ASC"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df=pd.read_sql(query,con=engine)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df=df.set_index('timestamp')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# conn.close()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engine.dispose()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return df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def generate_plot(df):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return df.plot(use_index=True,y=["temperature","humidity","illuminance"],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      kind="line",figsize=(10,5)).legend(loc='upper left')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@socketio.on('connect')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def handle_connect():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print('Client connected')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emit('update_plot','Connected')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@app.route('/')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def index():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return render_template("index_plot.html")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951470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3103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@socketio.on('get_plot')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def handle_get_plot():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sensor_data=get_sensor_data()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plot=generate_plot(sensor_data)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plt.savefig('static/plot.png')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plt.close()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emit('update_plot','plot.png')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if __name__ == '__main__':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socketio.run(app,port=5001)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962707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151" y="990259"/>
            <a:ext cx="9297697" cy="48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790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ko-KR" altLang="en-US"/>
              <a:t>데이터 모니터링 및 시각화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9864" y="1071546"/>
            <a:ext cx="8832272" cy="4965727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952499" y="6037273"/>
            <a:ext cx="10287000" cy="36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abcExec</a:t>
            </a:r>
            <a:r>
              <a:rPr lang="ko-KR" altLang="en-US"/>
              <a:t>의 값의 편차가 </a:t>
            </a:r>
            <a:r>
              <a:rPr lang="en-US" altLang="ko-KR"/>
              <a:t>0~99</a:t>
            </a:r>
            <a:r>
              <a:rPr lang="ko-KR" altLang="en-US"/>
              <a:t>라 그래프가 많이 꺽였다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5949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가상 데이터 생성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609599" y="1071546"/>
            <a:ext cx="9815946" cy="59274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pipe.c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#include&lt;stdio.h&gt;/*printf()함수를위해사용*/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#include&lt;unistd.h&gt;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#include&lt;sys/wait.h&gt;/*waitpid()함수를위해사용*/ 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int main(int argc, char**argv){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pid_t pid;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int pfd[2];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char line[BUFSIZ];/*&lt;stdio.h&gt;파일에정의된버퍼크기로설정*/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int status;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if(pipe(pfd)&lt;0){	/*pipe()함수를이용해서파이프생성*/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perror("pipe()");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return -1;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}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if((pid=fork())&lt;0)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{	/*fork()함수를이용해서프로세스생성*/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perror("fork()");  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return -1;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894332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66655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	else if(pid==0)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{/*자식프로세스인경우의처리*/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close(pfd[0]);/*읽기를위한파일디스크립터닫기*/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dup2(pfd[1],1);/*쓰기를위한파일디스크립터를표준출력(1)으로변경*/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execl("/bin/date","date",NULL);/*date명령어수행*/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close(pfd[1]);/*쓰기를위한파일디스크립터닫기*/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_exit(127);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}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else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{/*부모프로세스인경우의처리*/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close(pfd[1]);/*쓰기를위한파일디스크립터닫기*/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if(read(pfd[0],line,BUFSIZ)&lt;0)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{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	/*파일디스크립터로부터데이터읽기*/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	perror("read()");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	return-1;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}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printf("%s",line);/*파일디스크립터로부터읽은내용을화면에표시*/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close(pfd[0]);/*읽기를위한파일디스크립터닫기*/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waitpid(pid,&amp;status,0);/*자식프로세스의종료를기다리기*/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}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return 0;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99265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0"/>
            <a:ext cx="10093038" cy="67417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fifo_server.c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#include&lt;stdio.h&gt;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#include&lt;fcntl.h&gt;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#include&lt;unistd.h&gt;/*read(),close(),unlink()등의시스템콜을위한헤더파일*/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#include&lt;sys/stat.h&gt;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#define FIFOFILE "fifo"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int main(int argc,char**argv){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int n, fd;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char buf[BUFSIZ];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unlink(FIFOFILE);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if(mkfifo(FIFOFILE,0666)&lt;0)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{/*새로운FIFO파일을생성한다.*/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perror("mkfifo()");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return-1;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}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if((fd=open(FIFOFILE,O_RDONLY))&lt;0)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{/*FIFO를연다.*/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perror("open()");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return-1;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}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275979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92280" y="294409"/>
            <a:ext cx="10093038" cy="2007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while((n=read(fd,buf,sizeof(buf)))&gt;0)/*FIFO로부터데이터를받아온다.*/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printf("%s",buf);/*읽어온데이터를화면에출력한다.*/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close(fd);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return 0;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68398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가로 글상자 5"/>
          <p:cNvSpPr txBox="1"/>
          <p:nvPr/>
        </p:nvSpPr>
        <p:spPr>
          <a:xfrm>
            <a:off x="592280" y="0"/>
            <a:ext cx="10093038" cy="701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fifo_client.c</a:t>
            </a:r>
            <a:endParaRPr lang="en-US" altLang="ko-KR" sz="2300" b="1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#include&lt;stdio.h&gt;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#include&lt;fcntl.h&gt;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#include&lt;unistd.h&gt;/*read(),close(),unlink()등의시스템콜을위한헤더파일*/ 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#define FIFOFILE "fifo"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int main(int argc,char**argv){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int n, fd;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char buf[BUFSIZ]; 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if((fd=open(FIFOFILE, O_WRONLY))&lt;0)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{/*FIFO를연다.*/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perror("open()");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return-1;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}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while((n=read(0,buf,sizeof(buf)))&gt;0)/*키보드로부터데이터를입력받는다*/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write(fd,buf,n);/*FIFO로데이터를보낸다.*/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close(fd);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return 0;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76280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9676" y="1891004"/>
            <a:ext cx="10272649" cy="30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8575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</p:spPr>
        <p:txBody>
          <a:bodyPr/>
          <a:p>
            <a:pPr lvl="0">
              <a:defRPr/>
            </a:pPr>
            <a:r>
              <a:rPr lang="ko-KR" altLang="en-US"/>
              <a:t>프로세스간 통신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609599" y="1071546"/>
            <a:ext cx="10093038" cy="255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june14@junhachoi:~/WiringPi$ gpio -v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gpio version: 2.70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Copyright (c) 2012-2018 Gordon Henderson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This is free software with ABSOLUTELY NO WARRANTY.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For details type: gpio -warranty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Oops: Unable to determine board revision from /proc/cpuinfo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-&gt; No "Hardware" line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-&gt;  You'd best google the error to find out why.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62959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빛">
  <a:themeElements>
    <a:clrScheme name="빛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4a45ff"/>
      </a:hlink>
      <a:folHlink>
        <a:srgbClr val="be27bb"/>
      </a:folHlink>
    </a:clrScheme>
    <a:fontScheme name="빛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빛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640</ep:Words>
  <ep:PresentationFormat/>
  <ep:Paragraphs>353</ep:Paragraphs>
  <ep:Slides>28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빛</vt:lpstr>
      <vt:lpstr>리눅스 프로그래밍 기말 과제</vt:lpstr>
      <vt:lpstr>목차</vt:lpstr>
      <vt:lpstr>가상 데이터 생성</vt:lpstr>
      <vt:lpstr>슬라이드 4</vt:lpstr>
      <vt:lpstr>슬라이드 5</vt:lpstr>
      <vt:lpstr>슬라이드 6</vt:lpstr>
      <vt:lpstr>슬라이드 7</vt:lpstr>
      <vt:lpstr>실행 결과</vt:lpstr>
      <vt:lpstr>프로세스간 통신</vt:lpstr>
      <vt:lpstr>슬라이드 10</vt:lpstr>
      <vt:lpstr>슬라이드 11</vt:lpstr>
      <vt:lpstr>슬라이드 12</vt:lpstr>
      <vt:lpstr>슬라이드 13</vt:lpstr>
      <vt:lpstr>실행 결과</vt:lpstr>
      <vt:lpstr>슬라이드 15</vt:lpstr>
      <vt:lpstr>실행 결과</vt:lpstr>
      <vt:lpstr>MariaDB 통합 &amp; MQTT 통합</vt:lpstr>
      <vt:lpstr>슬라이드 18</vt:lpstr>
      <vt:lpstr>슬라이드 19</vt:lpstr>
      <vt:lpstr>슬라이드 20</vt:lpstr>
      <vt:lpstr>실행 결과</vt:lpstr>
      <vt:lpstr>슬라이드 22</vt:lpstr>
      <vt:lpstr>슬라이드 23</vt:lpstr>
      <vt:lpstr>슬라이드 24</vt:lpstr>
      <vt:lpstr>슬라이드 25</vt:lpstr>
      <vt:lpstr>슬라이드 26</vt:lpstr>
      <vt:lpstr>실행 결과</vt:lpstr>
      <vt:lpstr>데이터 모니터링 및 시각화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준하</cp:lastModifiedBy>
  <dcterms:modified xsi:type="dcterms:W3CDTF">2023-12-07T08:59:57.981</dcterms:modified>
  <cp:revision>35</cp:revision>
  <dc:title>리눅스 프로그래밍 기말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