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2:51:1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1222 12075,'1'2'297,"0"-1"-1,-1 1 0,1 0 0,0 1 0,-1-1 0,1 0 1,-1 0-1,0 0 0,0 0 0,0 0 0,0 0 1,0 0-1,0 1 0,0-1 0,-1 0 0,1 0 0,-1 0 1,0 0-1,1 0 0,-1 0 0,0 0 0,0 0 0,0 0 1,-2 1-1,-2 7 841,3 6-1090,0 0 1,0-1-1,2 1 0,0 0 1,1 0-1,3 21 1,25 103 2591,-17-90-347,-8-37-1981,1-1 0,0 0-1,0 0 1,10 14-1,7 17 716,-21-40-273,8 4-414,-8-6-328,-1-1 1,0 1-1,0-1 1,1 1-1,-1-1 0,0 1 1,1-1-1,-1 0 1,0 1-1,1-1 1,-1 1-1,1-1 1,-1 0-1,1 1 1,-1-1-1,1 0 1,-1 0-1,1 1 1,-1-1-1,1 0 1,-1 0-1,1 0 0,0 0 1,-1 0-1,1 0 1,-1 1-1,1-1 1,-1-1-1,1 1 1,-1 0-1,1 0 1,0 0-1,-1 0 1,1 0-1,-1 0 1,1-1-1,21-7 80,-2 0 0,1-2 0,-1 0 0,-1-2 0,0 0 0,-1-1 0,18-15 0,118-118-62,-134 126-33,29-36-1331,-2-2 0,-2-1 1,37-68-1,-42 64-720,163-302-6880,-31-27 1972,-33 39 1641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2508308" y="1593908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다음과 같이 </a:t>
            </a:r>
            <a:r>
              <a:rPr lang="ko-KR" altLang="en-US" dirty="0" err="1"/>
              <a:t>구성하시오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7BE4D3-7C75-4AD4-816C-A6B4BCFD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69" y="2371081"/>
            <a:ext cx="5515841" cy="9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31FF95-9BBB-4444-8282-56D8DB0884BE}"/>
              </a:ext>
            </a:extLst>
          </p:cNvPr>
          <p:cNvSpPr txBox="1"/>
          <p:nvPr/>
        </p:nvSpPr>
        <p:spPr>
          <a:xfrm>
            <a:off x="880844" y="2936147"/>
            <a:ext cx="317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누른 경우</a:t>
            </a:r>
            <a:endParaRPr lang="en-US" altLang="ko-KR" dirty="0"/>
          </a:p>
          <a:p>
            <a:r>
              <a:rPr lang="ko-KR" altLang="en-US"/>
              <a:t>초기 화면이 </a:t>
            </a:r>
            <a:r>
              <a:rPr lang="ko-KR" altLang="en-US" dirty="0"/>
              <a:t>나옴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91C866-428D-49A4-91EA-A907F87F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73" y="304800"/>
            <a:ext cx="3514725" cy="6248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61E4F-8D5C-4160-9A0E-8D223210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304800"/>
            <a:ext cx="3514725" cy="624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44B3B9D-CC25-4DB7-A3E8-DD474B9A767D}"/>
                  </a:ext>
                </a:extLst>
              </p14:cNvPr>
              <p14:cNvContentPartPr/>
              <p14:nvPr/>
            </p14:nvContentPartPr>
            <p14:xfrm>
              <a:off x="7440255" y="609090"/>
              <a:ext cx="452880" cy="6274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44B3B9D-CC25-4DB7-A3E8-DD474B9A7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1615" y="600450"/>
                <a:ext cx="470520" cy="6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23</cp:revision>
  <dcterms:created xsi:type="dcterms:W3CDTF">2021-05-08T00:27:13Z</dcterms:created>
  <dcterms:modified xsi:type="dcterms:W3CDTF">2023-07-09T09:42:37Z</dcterms:modified>
</cp:coreProperties>
</file>