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9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1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6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7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1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0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3DB7-436F-4398-9D17-03AD5A16A8A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BE83-5586-42F7-83D3-1DB6A01B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o.wikipedia.org/wiki/ISO_3166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907704" y="440668"/>
            <a:ext cx="5976664" cy="2736304"/>
            <a:chOff x="1475656" y="1791661"/>
            <a:chExt cx="5976664" cy="273630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75656" y="2780928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91880" y="2780928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 DNS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40152" y="1791661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차 </a:t>
              </a:r>
              <a:r>
                <a:rPr lang="en-US" altLang="ko-KR" dirty="0" smtClean="0"/>
                <a:t>DNS</a:t>
              </a:r>
              <a:br>
                <a:rPr lang="en-US" altLang="ko-KR" dirty="0" smtClean="0"/>
              </a:br>
              <a:r>
                <a:rPr lang="en-US" altLang="ko-KR" dirty="0" smtClean="0"/>
                <a:t>(Root DNS)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940152" y="2771712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차 </a:t>
              </a:r>
              <a:r>
                <a:rPr lang="en-US" altLang="ko-KR" dirty="0" smtClean="0"/>
                <a:t>DNS</a:t>
              </a:r>
            </a:p>
            <a:p>
              <a:pPr algn="ctr"/>
              <a:r>
                <a:rPr lang="en-US" altLang="ko-KR" dirty="0" smtClean="0"/>
                <a:t>(TLD DNS)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40152" y="3735877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r>
                <a:rPr lang="ko-KR" altLang="en-US" dirty="0" smtClean="0"/>
                <a:t>차 </a:t>
              </a:r>
              <a:r>
                <a:rPr lang="en-US" altLang="ko-KR" dirty="0" smtClean="0"/>
                <a:t>DNS</a:t>
              </a:r>
              <a:br>
                <a:rPr lang="en-US" altLang="ko-KR" dirty="0" smtClean="0"/>
              </a:br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Authorative</a:t>
              </a:r>
              <a:r>
                <a:rPr lang="en-US" altLang="ko-KR" sz="1400" dirty="0" smtClean="0"/>
                <a:t> DNS)</a:t>
              </a:r>
              <a:endParaRPr lang="ko-KR" altLang="en-US" sz="14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987824" y="3303829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2987824" y="3015797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7" idx="1"/>
            </p:cNvCxnSpPr>
            <p:nvPr/>
          </p:nvCxnSpPr>
          <p:spPr>
            <a:xfrm flipV="1">
              <a:off x="5004048" y="2187705"/>
              <a:ext cx="936104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4860032" y="1935677"/>
              <a:ext cx="1080120" cy="83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004048" y="3303829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5004048" y="301579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5004048" y="3447845"/>
              <a:ext cx="9361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 flipV="1">
              <a:off x="4860032" y="3573017"/>
              <a:ext cx="1080120" cy="710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772005" y="994084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www.naver.com</a:t>
            </a:r>
            <a:endParaRPr lang="ko-KR" alt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51723"/>
            <a:ext cx="4421956" cy="29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2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5" y="2708920"/>
            <a:ext cx="3464141" cy="33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5" y="476672"/>
            <a:ext cx="516255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156176" y="2631464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DNS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15616" y="83671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DNS</a:t>
            </a:r>
            <a:br>
              <a:rPr lang="en-US" altLang="ko-KR" dirty="0" smtClean="0"/>
            </a:br>
            <a:r>
              <a:rPr lang="en-US" altLang="ko-KR" dirty="0" smtClean="0"/>
              <a:t>(Root DNS)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3" y="4077072"/>
            <a:ext cx="8136904" cy="56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4057" y="243633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.com</a:t>
            </a:r>
            <a:r>
              <a:rPr lang="ko-KR" altLang="en-US" dirty="0" smtClean="0"/>
              <a:t>을 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252788"/>
            <a:ext cx="4905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187624" y="1442417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(TLD DNS)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2348880"/>
            <a:ext cx="23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naver.com </a:t>
            </a:r>
            <a:r>
              <a:rPr lang="ko-KR" altLang="en-US" dirty="0" smtClean="0"/>
              <a:t>으로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9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4847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국가 도메인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3264" y="1988840"/>
            <a:ext cx="440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https://ko.wikipedia.org/wiki/ISO_3166-1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06416"/>
            <a:ext cx="1190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2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헌진</dc:creator>
  <cp:lastModifiedBy>김 헌진</cp:lastModifiedBy>
  <cp:revision>5</cp:revision>
  <dcterms:created xsi:type="dcterms:W3CDTF">2019-05-03T05:19:26Z</dcterms:created>
  <dcterms:modified xsi:type="dcterms:W3CDTF">2019-05-03T08:08:46Z</dcterms:modified>
</cp:coreProperties>
</file>