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79">
          <p15:clr>
            <a:srgbClr val="A4A3A4"/>
          </p15:clr>
        </p15:guide>
        <p15:guide id="2" pos="953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 " initials="" lastIdx="1" clrIdx="0">
    <p:extLst>
      <p:ext uri="{19B8F6BF-5375-455C-9EA6-DF929625EA0E}">
        <p15:presenceInfo xmlns:p15="http://schemas.microsoft.com/office/powerpoint/2012/main" userId=" " providerId="None"/>
      </p:ext>
    </p:extLst>
  </p:cmAuthor>
  <p:cmAuthor id="2" name="Dong Hyeon Lee" initials="DHL" lastIdx="1" clrIdx="1">
    <p:extLst>
      <p:ext uri="{19B8F6BF-5375-455C-9EA6-DF929625EA0E}">
        <p15:presenceInfo xmlns:p15="http://schemas.microsoft.com/office/powerpoint/2012/main" userId="59b79641bec2865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BADF"/>
    <a:srgbClr val="375C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9147" autoAdjust="0"/>
    <p:restoredTop sz="94660"/>
  </p:normalViewPr>
  <p:slideViewPr>
    <p:cSldViewPr snapToGrid="0">
      <p:cViewPr>
        <p:scale>
          <a:sx n="33" d="100"/>
          <a:sy n="33" d="100"/>
        </p:scale>
        <p:origin x="19" y="-389"/>
      </p:cViewPr>
      <p:guideLst>
        <p:guide orient="horz" pos="13479"/>
        <p:guide pos="9534"/>
      </p:guideLst>
    </p:cSldViewPr>
  </p:slideViewPr>
  <p:notesTextViewPr>
    <p:cViewPr>
      <p:scale>
        <a:sx n="100" d="100"/>
        <a:sy n="100" d="100"/>
      </p:scale>
      <p:origin x="0" y="0"/>
    </p:cViewPr>
  </p:notesTextViewPr>
  <p:gridSpacing cx="36004" cy="36004"/>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sp>
        <p:nvSpPr>
          <p:cNvPr id="12" name="텍스트 개체 틀 11"/>
          <p:cNvSpPr>
            <a:spLocks noGrp="1"/>
          </p:cNvSpPr>
          <p:nvPr>
            <p:ph type="body" sz="quarter" idx="14" hasCustomPrompt="1"/>
          </p:nvPr>
        </p:nvSpPr>
        <p:spPr>
          <a:xfrm>
            <a:off x="636024" y="430399"/>
            <a:ext cx="28863459" cy="3926447"/>
          </a:xfrm>
          <a:prstGeom prst="rect">
            <a:avLst/>
          </a:prstGeom>
          <a:solidFill>
            <a:srgbClr val="C4172F"/>
          </a:solidFill>
        </p:spPr>
        <p:txBody>
          <a:bodyPr anchor="ctr" anchorCtr="0">
            <a:noAutofit/>
          </a:bodyPr>
          <a:lstStyle>
            <a:lvl1pPr marL="0" indent="0" algn="ctr">
              <a:lnSpc>
                <a:spcPct val="100000"/>
              </a:lnSpc>
              <a:buNone/>
              <a:defRPr sz="4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ltLang="ko-KR"/>
              <a:t>Poster Presentation Title</a:t>
            </a:r>
            <a:br>
              <a:rPr lang="en-US" altLang="ko-KR"/>
            </a:br>
            <a:r>
              <a:rPr lang="en-US" altLang="ko-KR"/>
              <a:t>List Author Name(s)</a:t>
            </a:r>
            <a:br>
              <a:rPr lang="en-US" altLang="ko-KR"/>
            </a:br>
            <a:r>
              <a:rPr lang="en-US" altLang="ko-KR"/>
              <a:t>List Affiliated Institutions</a:t>
            </a:r>
            <a:endParaRPr lang="ko-KR" altLang="en-US"/>
          </a:p>
        </p:txBody>
      </p:sp>
      <p:sp>
        <p:nvSpPr>
          <p:cNvPr id="13" name="그림 개체 틀 9"/>
          <p:cNvSpPr>
            <a:spLocks noGrp="1"/>
          </p:cNvSpPr>
          <p:nvPr>
            <p:ph type="pic" sz="quarter" idx="15" hasCustomPrompt="1"/>
          </p:nvPr>
        </p:nvSpPr>
        <p:spPr>
          <a:xfrm>
            <a:off x="1136963" y="1059242"/>
            <a:ext cx="3182475" cy="2453607"/>
          </a:xfrm>
          <a:prstGeom prst="rect">
            <a:avLst/>
          </a:prstGeom>
          <a:solidFill>
            <a:schemeClr val="bg1">
              <a:lumMod val="95000"/>
            </a:schemeClr>
          </a:solidFill>
          <a:ln>
            <a:solidFill>
              <a:srgbClr val="C4172F">
                <a:alpha val="0"/>
              </a:srgbClr>
            </a:solidFill>
          </a:ln>
        </p:spPr>
        <p:txBody>
          <a:bodyPr>
            <a:normAutofit/>
          </a:bodyPr>
          <a:lstStyle>
            <a:lvl1pPr marL="0" indent="0" algn="l">
              <a:buNone/>
              <a:defRPr sz="4000">
                <a:solidFill>
                  <a:schemeClr val="tx1">
                    <a:lumMod val="75000"/>
                    <a:lumOff val="25000"/>
                  </a:schemeClr>
                </a:solidFill>
              </a:defRPr>
            </a:lvl1pPr>
          </a:lstStyle>
          <a:p>
            <a:r>
              <a:rPr lang="en-US" altLang="ko-KR"/>
              <a:t>LOGO</a:t>
            </a:r>
            <a:endParaRPr lang="ko-KR" altLang="en-US"/>
          </a:p>
        </p:txBody>
      </p:sp>
      <p:sp>
        <p:nvSpPr>
          <p:cNvPr id="14" name="그림 개체 틀 9"/>
          <p:cNvSpPr>
            <a:spLocks noGrp="1"/>
          </p:cNvSpPr>
          <p:nvPr>
            <p:ph type="pic" sz="quarter" idx="16" hasCustomPrompt="1"/>
          </p:nvPr>
        </p:nvSpPr>
        <p:spPr>
          <a:xfrm>
            <a:off x="25738357" y="1059242"/>
            <a:ext cx="3182475" cy="2453607"/>
          </a:xfrm>
          <a:prstGeom prst="rect">
            <a:avLst/>
          </a:prstGeom>
          <a:solidFill>
            <a:schemeClr val="bg1">
              <a:lumMod val="95000"/>
            </a:schemeClr>
          </a:solidFill>
          <a:ln>
            <a:solidFill>
              <a:srgbClr val="C4172F">
                <a:alpha val="0"/>
              </a:srgbClr>
            </a:solidFill>
          </a:ln>
        </p:spPr>
        <p:txBody>
          <a:bodyPr>
            <a:normAutofit/>
          </a:bodyPr>
          <a:lstStyle>
            <a:lvl1pPr marL="0" indent="0" algn="l">
              <a:buNone/>
              <a:defRPr sz="4000">
                <a:solidFill>
                  <a:schemeClr val="tx1">
                    <a:lumMod val="75000"/>
                    <a:lumOff val="25000"/>
                  </a:schemeClr>
                </a:solidFill>
              </a:defRPr>
            </a:lvl1pPr>
          </a:lstStyle>
          <a:p>
            <a:r>
              <a:rPr lang="en-US" altLang="ko-KR"/>
              <a:t>LOGO</a:t>
            </a:r>
            <a:endParaRPr lang="ko-KR" altLang="en-US"/>
          </a:p>
        </p:txBody>
      </p:sp>
      <p:sp>
        <p:nvSpPr>
          <p:cNvPr id="16" name="텍스트 개체 틀 11"/>
          <p:cNvSpPr>
            <a:spLocks noGrp="1"/>
          </p:cNvSpPr>
          <p:nvPr>
            <p:ph type="body" sz="quarter" idx="17" hasCustomPrompt="1"/>
          </p:nvPr>
        </p:nvSpPr>
        <p:spPr>
          <a:xfrm>
            <a:off x="636025" y="4680889"/>
            <a:ext cx="14130450" cy="1307535"/>
          </a:xfrm>
          <a:prstGeom prst="rect">
            <a:avLst/>
          </a:prstGeom>
          <a:solidFill>
            <a:srgbClr val="C4172F"/>
          </a:solidFill>
        </p:spPr>
        <p:txBody>
          <a:bodyPr anchor="ctr" anchorCtr="0">
            <a:noAutofit/>
          </a:bodyPr>
          <a:lstStyle>
            <a:lvl1pPr marL="252000" indent="0" algn="l">
              <a:lnSpc>
                <a:spcPct val="100000"/>
              </a:lnSpc>
              <a:buNone/>
              <a:defRPr sz="4800" b="1" spc="-100" baseline="0">
                <a:ln>
                  <a:solidFill>
                    <a:srgbClr val="C4172F">
                      <a:alpha val="0"/>
                    </a:srgbClr>
                  </a:solidFill>
                </a:ln>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ltLang="ko-KR"/>
              <a:t>Abstract or Introduction</a:t>
            </a:r>
          </a:p>
        </p:txBody>
      </p:sp>
      <p:sp>
        <p:nvSpPr>
          <p:cNvPr id="20" name="텍스트 개체 틀 19"/>
          <p:cNvSpPr>
            <a:spLocks noGrp="1"/>
          </p:cNvSpPr>
          <p:nvPr>
            <p:ph type="body" sz="quarter" idx="20" hasCustomPrompt="1"/>
          </p:nvPr>
        </p:nvSpPr>
        <p:spPr>
          <a:xfrm>
            <a:off x="636024" y="5988050"/>
            <a:ext cx="14130338" cy="5441950"/>
          </a:xfrm>
          <a:prstGeom prst="rect">
            <a:avLst/>
          </a:prstGeom>
        </p:spPr>
        <p:txBody>
          <a:bodyPr>
            <a:normAutofit/>
          </a:bodyPr>
          <a:lstStyle>
            <a:lvl1pPr marL="0" indent="0">
              <a:buNone/>
              <a:defRPr sz="2400">
                <a:latin typeface="+mn-lt"/>
              </a:defRPr>
            </a:lvl1pPr>
            <a:lvl2pPr marL="1513743" indent="0">
              <a:buNone/>
              <a:defRPr sz="3600">
                <a:latin typeface="+mn-lt"/>
              </a:defRPr>
            </a:lvl2pPr>
            <a:lvl3pPr marL="3027487" indent="0">
              <a:buNone/>
              <a:defRPr sz="3200">
                <a:latin typeface="+mn-lt"/>
              </a:defRPr>
            </a:lvl3pPr>
            <a:lvl4pPr marL="4541230" indent="0">
              <a:buNone/>
              <a:defRPr sz="2400">
                <a:latin typeface="+mn-lt"/>
              </a:defRPr>
            </a:lvl4pPr>
            <a:lvl5pPr marL="6054974" indent="0">
              <a:buNone/>
              <a:defRPr sz="2400">
                <a:latin typeface="+mn-lt"/>
              </a:defRPr>
            </a:lvl5pPr>
          </a:lstStyle>
          <a:p>
            <a:pPr lvl="0"/>
            <a:r>
              <a:rPr lang="en-US" altLang="ko-KR"/>
              <a:t>Lorem ipsum dolor sit amet, consectetuer adipiscing elit. Aenean commodo ligula eget dolor. Aenean massa. Cum sociis natoque penatibus et magnis dis parturient montes, nascetur ridiculus mus. Donec quam felis, ultricies nec, pellentesque eu, pretium quis, sem. Nulla consequat massa quis enim. Donec pede justo, fringilla vel, aliquet nec, vulputate eget, arcu. In enim justo, rhoncus ut, imperdiet a, venenatis vitae, justo. Nullam dictum felis eu pede mollis pretium. Integer tincidunt. Cras dapibus. Vivamus elementum. </a:t>
            </a:r>
          </a:p>
          <a:p>
            <a:pPr lvl="0"/>
            <a:r>
              <a:rPr lang="en-US" altLang="ko-KR"/>
              <a:t>.</a:t>
            </a:r>
          </a:p>
        </p:txBody>
      </p:sp>
      <p:sp>
        <p:nvSpPr>
          <p:cNvPr id="21" name="텍스트 개체 틀 11"/>
          <p:cNvSpPr>
            <a:spLocks noGrp="1"/>
          </p:cNvSpPr>
          <p:nvPr>
            <p:ph type="body" sz="quarter" idx="21" hasCustomPrompt="1"/>
          </p:nvPr>
        </p:nvSpPr>
        <p:spPr>
          <a:xfrm>
            <a:off x="636025" y="11891134"/>
            <a:ext cx="14130450" cy="1307535"/>
          </a:xfrm>
          <a:prstGeom prst="rect">
            <a:avLst/>
          </a:prstGeom>
          <a:solidFill>
            <a:srgbClr val="C4172F"/>
          </a:solidFill>
        </p:spPr>
        <p:txBody>
          <a:bodyPr anchor="ctr" anchorCtr="0">
            <a:noAutofit/>
          </a:bodyPr>
          <a:lstStyle>
            <a:lvl1pPr marL="252000" indent="0" algn="l">
              <a:lnSpc>
                <a:spcPct val="100000"/>
              </a:lnSpc>
              <a:buNone/>
              <a:defRPr sz="4800" b="1" spc="-100" baseline="0">
                <a:ln>
                  <a:solidFill>
                    <a:srgbClr val="C4172F">
                      <a:alpha val="0"/>
                    </a:srgbClr>
                  </a:solidFill>
                </a:ln>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ltLang="ko-KR"/>
              <a:t>Objectives</a:t>
            </a:r>
          </a:p>
        </p:txBody>
      </p:sp>
      <p:sp>
        <p:nvSpPr>
          <p:cNvPr id="22" name="텍스트 개체 틀 19"/>
          <p:cNvSpPr>
            <a:spLocks noGrp="1"/>
          </p:cNvSpPr>
          <p:nvPr>
            <p:ph type="body" sz="quarter" idx="22" hasCustomPrompt="1"/>
          </p:nvPr>
        </p:nvSpPr>
        <p:spPr>
          <a:xfrm>
            <a:off x="636024" y="13198295"/>
            <a:ext cx="14130338" cy="5441950"/>
          </a:xfrm>
          <a:prstGeom prst="rect">
            <a:avLst/>
          </a:prstGeom>
        </p:spPr>
        <p:txBody>
          <a:bodyPr>
            <a:normAutofit/>
          </a:bodyPr>
          <a:lstStyle>
            <a:lvl1pPr marL="0" indent="0">
              <a:buNone/>
              <a:defRPr sz="2400">
                <a:latin typeface="+mn-lt"/>
              </a:defRPr>
            </a:lvl1pPr>
            <a:lvl2pPr marL="1513743" indent="0">
              <a:buNone/>
              <a:defRPr sz="3600">
                <a:latin typeface="+mn-lt"/>
              </a:defRPr>
            </a:lvl2pPr>
            <a:lvl3pPr marL="3027487" indent="0">
              <a:buNone/>
              <a:defRPr sz="3200">
                <a:latin typeface="+mn-lt"/>
              </a:defRPr>
            </a:lvl3pPr>
            <a:lvl4pPr marL="4541230" indent="0">
              <a:buNone/>
              <a:defRPr sz="2400">
                <a:latin typeface="+mn-lt"/>
              </a:defRPr>
            </a:lvl4pPr>
            <a:lvl5pPr marL="6054974" indent="0">
              <a:buNone/>
              <a:defRPr sz="2400">
                <a:latin typeface="+mn-lt"/>
              </a:defRPr>
            </a:lvl5pPr>
          </a:lstStyle>
          <a:p>
            <a:pPr lvl="0"/>
            <a:r>
              <a:rPr lang="en-US" altLang="ko-KR"/>
              <a:t>Lorem ipsum dolor sit amet, consectetuer adipiscing elit. Aenean commodo ligula eget dolor. Aenean massa. Cum sociis natoque penatibus et magnis dis parturient montes, nascetur ridiculus mus. Donec quam felis, ultricies nec, pellentesque eu, pretium quis, sem. Nulla consequat massa quis enim. Donec pede justo, fringilla vel, aliquet nec, vulputate eget, arcu. In enim justo, rhoncus ut, imperdiet a, venenatis vitae, justo. Nullam dictum felis eu pede mollis pretium. Integer tincidunt. Cras dapibus. Vivamus elementum. </a:t>
            </a:r>
          </a:p>
          <a:p>
            <a:pPr lvl="0"/>
            <a:r>
              <a:rPr lang="en-US" altLang="ko-KR"/>
              <a:t>.</a:t>
            </a:r>
          </a:p>
        </p:txBody>
      </p:sp>
      <p:sp>
        <p:nvSpPr>
          <p:cNvPr id="23" name="텍스트 개체 틀 11"/>
          <p:cNvSpPr>
            <a:spLocks noGrp="1"/>
          </p:cNvSpPr>
          <p:nvPr>
            <p:ph type="body" sz="quarter" idx="23" hasCustomPrompt="1"/>
          </p:nvPr>
        </p:nvSpPr>
        <p:spPr>
          <a:xfrm>
            <a:off x="636025" y="19130895"/>
            <a:ext cx="14130450" cy="1307535"/>
          </a:xfrm>
          <a:prstGeom prst="rect">
            <a:avLst/>
          </a:prstGeom>
          <a:solidFill>
            <a:srgbClr val="C4172F"/>
          </a:solidFill>
        </p:spPr>
        <p:txBody>
          <a:bodyPr anchor="ctr" anchorCtr="0">
            <a:noAutofit/>
          </a:bodyPr>
          <a:lstStyle>
            <a:lvl1pPr marL="252000" indent="0" algn="l">
              <a:lnSpc>
                <a:spcPct val="100000"/>
              </a:lnSpc>
              <a:buNone/>
              <a:defRPr sz="4800" b="1" spc="-100" baseline="0">
                <a:ln>
                  <a:solidFill>
                    <a:srgbClr val="C4172F">
                      <a:alpha val="0"/>
                    </a:srgbClr>
                  </a:solidFill>
                </a:ln>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ltLang="ko-KR"/>
              <a:t>Methods</a:t>
            </a:r>
          </a:p>
        </p:txBody>
      </p:sp>
      <p:sp>
        <p:nvSpPr>
          <p:cNvPr id="24" name="텍스트 개체 틀 19"/>
          <p:cNvSpPr>
            <a:spLocks noGrp="1"/>
          </p:cNvSpPr>
          <p:nvPr>
            <p:ph type="body" sz="quarter" idx="24" hasCustomPrompt="1"/>
          </p:nvPr>
        </p:nvSpPr>
        <p:spPr>
          <a:xfrm>
            <a:off x="636024" y="20438056"/>
            <a:ext cx="14130338" cy="5441950"/>
          </a:xfrm>
          <a:prstGeom prst="rect">
            <a:avLst/>
          </a:prstGeom>
        </p:spPr>
        <p:txBody>
          <a:bodyPr>
            <a:normAutofit/>
          </a:bodyPr>
          <a:lstStyle>
            <a:lvl1pPr marL="0" indent="0">
              <a:buNone/>
              <a:defRPr sz="2400">
                <a:latin typeface="+mn-lt"/>
              </a:defRPr>
            </a:lvl1pPr>
            <a:lvl2pPr marL="1513743" indent="0">
              <a:buNone/>
              <a:defRPr sz="3600">
                <a:latin typeface="+mn-lt"/>
              </a:defRPr>
            </a:lvl2pPr>
            <a:lvl3pPr marL="3027487" indent="0">
              <a:buNone/>
              <a:defRPr sz="3200">
                <a:latin typeface="+mn-lt"/>
              </a:defRPr>
            </a:lvl3pPr>
            <a:lvl4pPr marL="4541230" indent="0">
              <a:buNone/>
              <a:defRPr sz="2400">
                <a:latin typeface="+mn-lt"/>
              </a:defRPr>
            </a:lvl4pPr>
            <a:lvl5pPr marL="6054974" indent="0">
              <a:buNone/>
              <a:defRPr sz="2400">
                <a:latin typeface="+mn-lt"/>
              </a:defRPr>
            </a:lvl5pPr>
          </a:lstStyle>
          <a:p>
            <a:pPr lvl="0"/>
            <a:r>
              <a:rPr lang="en-US" altLang="ko-KR"/>
              <a:t>Lorem ipsum dolor sit amet, consectetuer adipiscing elit. Aenean commodo ligula eget dolor. Aenean massa. Cum sociis natoque penatibus et magnis dis parturient montes, nascetur ridiculus mus. Donec quam felis, ultricies nec, pellentesque eu, pretium quis, sem. Nulla consequat massa quis enim. Donec pede justo, fringilla vel, aliquet nec, vulputate eget, arcu. In enim justo, rhoncus ut, imperdiet a, venenatis vitae, justo. Nullam dictum felis eu pede mollis pretium. Integer tincidunt. Cras dapibus. Vivamus elementum. </a:t>
            </a:r>
          </a:p>
          <a:p>
            <a:pPr lvl="0"/>
            <a:r>
              <a:rPr lang="en-US" altLang="ko-KR"/>
              <a:t>.</a:t>
            </a:r>
          </a:p>
        </p:txBody>
      </p:sp>
      <p:sp>
        <p:nvSpPr>
          <p:cNvPr id="25" name="텍스트 개체 틀 11"/>
          <p:cNvSpPr>
            <a:spLocks noGrp="1"/>
          </p:cNvSpPr>
          <p:nvPr>
            <p:ph type="body" sz="quarter" idx="25" hasCustomPrompt="1"/>
          </p:nvPr>
        </p:nvSpPr>
        <p:spPr>
          <a:xfrm>
            <a:off x="636025" y="26370656"/>
            <a:ext cx="14130450" cy="1307535"/>
          </a:xfrm>
          <a:prstGeom prst="rect">
            <a:avLst/>
          </a:prstGeom>
          <a:solidFill>
            <a:srgbClr val="C4172F"/>
          </a:solidFill>
        </p:spPr>
        <p:txBody>
          <a:bodyPr anchor="ctr" anchorCtr="0">
            <a:noAutofit/>
          </a:bodyPr>
          <a:lstStyle>
            <a:lvl1pPr marL="252000" indent="0" algn="l">
              <a:lnSpc>
                <a:spcPct val="100000"/>
              </a:lnSpc>
              <a:buNone/>
              <a:defRPr sz="4800" b="1" spc="-100" baseline="0">
                <a:ln>
                  <a:solidFill>
                    <a:srgbClr val="C4172F">
                      <a:alpha val="0"/>
                    </a:srgbClr>
                  </a:solidFill>
                </a:ln>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ltLang="ko-KR"/>
              <a:t>Results</a:t>
            </a:r>
          </a:p>
        </p:txBody>
      </p:sp>
      <p:sp>
        <p:nvSpPr>
          <p:cNvPr id="26" name="텍스트 개체 틀 19"/>
          <p:cNvSpPr>
            <a:spLocks noGrp="1"/>
          </p:cNvSpPr>
          <p:nvPr>
            <p:ph type="body" sz="quarter" idx="26"/>
          </p:nvPr>
        </p:nvSpPr>
        <p:spPr>
          <a:xfrm>
            <a:off x="636024" y="27677816"/>
            <a:ext cx="14130338" cy="14384583"/>
          </a:xfrm>
          <a:prstGeom prst="rect">
            <a:avLst/>
          </a:prstGeom>
        </p:spPr>
        <p:txBody>
          <a:bodyPr>
            <a:normAutofit/>
          </a:bodyPr>
          <a:lstStyle>
            <a:lvl1pPr marL="0" indent="0">
              <a:buNone/>
              <a:defRPr sz="2400">
                <a:latin typeface="+mn-lt"/>
              </a:defRPr>
            </a:lvl1pPr>
            <a:lvl2pPr marL="1513743" indent="0">
              <a:buNone/>
              <a:defRPr sz="3600">
                <a:latin typeface="+mn-lt"/>
              </a:defRPr>
            </a:lvl2pPr>
            <a:lvl3pPr marL="3027487" indent="0">
              <a:buNone/>
              <a:defRPr sz="3200">
                <a:latin typeface="+mn-lt"/>
              </a:defRPr>
            </a:lvl3pPr>
            <a:lvl4pPr marL="4541230" indent="0">
              <a:buNone/>
              <a:defRPr sz="2400">
                <a:latin typeface="+mn-lt"/>
              </a:defRPr>
            </a:lvl4pPr>
            <a:lvl5pPr marL="6054974" indent="0">
              <a:buNone/>
              <a:defRPr sz="2400">
                <a:latin typeface="+mn-lt"/>
              </a:defRPr>
            </a:lvl5pPr>
          </a:lstStyle>
          <a:p>
            <a:pPr lvl="0"/>
            <a:endParaRPr lang="en-US" altLang="ko-KR"/>
          </a:p>
        </p:txBody>
      </p:sp>
      <p:sp>
        <p:nvSpPr>
          <p:cNvPr id="27" name="Chart Placeholder 38"/>
          <p:cNvSpPr>
            <a:spLocks noGrp="1"/>
          </p:cNvSpPr>
          <p:nvPr>
            <p:ph type="chart" sz="quarter" idx="27"/>
          </p:nvPr>
        </p:nvSpPr>
        <p:spPr>
          <a:xfrm>
            <a:off x="1409435" y="29476001"/>
            <a:ext cx="12583515" cy="5277755"/>
          </a:xfrm>
          <a:prstGeom prst="rect">
            <a:avLst/>
          </a:prstGeom>
        </p:spPr>
        <p:txBody>
          <a:bodyPr vert="horz" lIns="88844" tIns="44422" rIns="88844" bIns="44422"/>
          <a:lstStyle>
            <a:lvl1pPr marL="0" indent="0">
              <a:buNone/>
              <a:defRPr sz="1500"/>
            </a:lvl1pPr>
          </a:lstStyle>
          <a:p>
            <a:endParaRPr lang="en-US" dirty="0"/>
          </a:p>
        </p:txBody>
      </p:sp>
      <p:sp>
        <p:nvSpPr>
          <p:cNvPr id="28" name="Chart Placeholder 38"/>
          <p:cNvSpPr>
            <a:spLocks noGrp="1"/>
          </p:cNvSpPr>
          <p:nvPr>
            <p:ph type="chart" sz="quarter" idx="28"/>
          </p:nvPr>
        </p:nvSpPr>
        <p:spPr>
          <a:xfrm>
            <a:off x="1409435" y="36183823"/>
            <a:ext cx="12583515" cy="5277755"/>
          </a:xfrm>
          <a:prstGeom prst="rect">
            <a:avLst/>
          </a:prstGeom>
        </p:spPr>
        <p:txBody>
          <a:bodyPr vert="horz" lIns="88844" tIns="44422" rIns="88844" bIns="44422"/>
          <a:lstStyle>
            <a:lvl1pPr marL="0" indent="0">
              <a:buNone/>
              <a:defRPr sz="1500"/>
            </a:lvl1pPr>
          </a:lstStyle>
          <a:p>
            <a:endParaRPr lang="en-US" dirty="0"/>
          </a:p>
        </p:txBody>
      </p:sp>
      <p:sp>
        <p:nvSpPr>
          <p:cNvPr id="33" name="텍스트 개체 틀 11"/>
          <p:cNvSpPr>
            <a:spLocks noGrp="1"/>
          </p:cNvSpPr>
          <p:nvPr>
            <p:ph type="body" sz="quarter" idx="33" hasCustomPrompt="1"/>
          </p:nvPr>
        </p:nvSpPr>
        <p:spPr>
          <a:xfrm>
            <a:off x="15378410" y="4746313"/>
            <a:ext cx="14121186" cy="1307535"/>
          </a:xfrm>
          <a:prstGeom prst="rect">
            <a:avLst/>
          </a:prstGeom>
          <a:solidFill>
            <a:srgbClr val="C4172F"/>
          </a:solidFill>
        </p:spPr>
        <p:txBody>
          <a:bodyPr anchor="ctr" anchorCtr="0">
            <a:noAutofit/>
          </a:bodyPr>
          <a:lstStyle>
            <a:lvl1pPr marL="252000" indent="0" algn="l">
              <a:lnSpc>
                <a:spcPct val="100000"/>
              </a:lnSpc>
              <a:buNone/>
              <a:defRPr sz="4800" b="1" spc="-100" baseline="0">
                <a:ln>
                  <a:solidFill>
                    <a:srgbClr val="C4172F">
                      <a:alpha val="0"/>
                    </a:srgbClr>
                  </a:solidFill>
                </a:ln>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ltLang="ko-KR"/>
              <a:t>Results</a:t>
            </a:r>
          </a:p>
        </p:txBody>
      </p:sp>
      <p:sp>
        <p:nvSpPr>
          <p:cNvPr id="34" name="텍스트 개체 틀 19"/>
          <p:cNvSpPr>
            <a:spLocks noGrp="1"/>
          </p:cNvSpPr>
          <p:nvPr>
            <p:ph type="body" sz="quarter" idx="34"/>
          </p:nvPr>
        </p:nvSpPr>
        <p:spPr>
          <a:xfrm>
            <a:off x="15378409" y="6053472"/>
            <a:ext cx="14121074" cy="18619806"/>
          </a:xfrm>
          <a:prstGeom prst="rect">
            <a:avLst/>
          </a:prstGeom>
        </p:spPr>
        <p:txBody>
          <a:bodyPr>
            <a:normAutofit/>
          </a:bodyPr>
          <a:lstStyle>
            <a:lvl1pPr marL="0" indent="0">
              <a:buNone/>
              <a:defRPr sz="2400">
                <a:latin typeface="+mn-lt"/>
              </a:defRPr>
            </a:lvl1pPr>
            <a:lvl2pPr marL="1513743" indent="0">
              <a:buNone/>
              <a:defRPr sz="3600">
                <a:latin typeface="+mn-lt"/>
              </a:defRPr>
            </a:lvl2pPr>
            <a:lvl3pPr marL="3027487" indent="0">
              <a:buNone/>
              <a:defRPr sz="3200">
                <a:latin typeface="+mn-lt"/>
              </a:defRPr>
            </a:lvl3pPr>
            <a:lvl4pPr marL="4541230" indent="0">
              <a:buNone/>
              <a:defRPr sz="2400">
                <a:latin typeface="+mn-lt"/>
              </a:defRPr>
            </a:lvl4pPr>
            <a:lvl5pPr marL="6054974" indent="0">
              <a:buNone/>
              <a:defRPr sz="2400">
                <a:latin typeface="+mn-lt"/>
              </a:defRPr>
            </a:lvl5pPr>
          </a:lstStyle>
          <a:p>
            <a:pPr lvl="0"/>
            <a:endParaRPr lang="en-US" altLang="ko-KR"/>
          </a:p>
        </p:txBody>
      </p:sp>
      <p:sp>
        <p:nvSpPr>
          <p:cNvPr id="35" name="Chart Placeholder 38"/>
          <p:cNvSpPr>
            <a:spLocks noGrp="1"/>
          </p:cNvSpPr>
          <p:nvPr>
            <p:ph type="chart" sz="quarter" idx="35"/>
          </p:nvPr>
        </p:nvSpPr>
        <p:spPr>
          <a:xfrm>
            <a:off x="16151820" y="10559417"/>
            <a:ext cx="12575265" cy="5277755"/>
          </a:xfrm>
          <a:prstGeom prst="rect">
            <a:avLst/>
          </a:prstGeom>
        </p:spPr>
        <p:txBody>
          <a:bodyPr vert="horz" lIns="88844" tIns="44422" rIns="88844" bIns="44422"/>
          <a:lstStyle>
            <a:lvl1pPr marL="0" indent="0">
              <a:buNone/>
              <a:defRPr sz="1500"/>
            </a:lvl1pPr>
          </a:lstStyle>
          <a:p>
            <a:endParaRPr lang="en-US" dirty="0"/>
          </a:p>
        </p:txBody>
      </p:sp>
      <p:sp>
        <p:nvSpPr>
          <p:cNvPr id="36" name="Chart Placeholder 38"/>
          <p:cNvSpPr>
            <a:spLocks noGrp="1"/>
          </p:cNvSpPr>
          <p:nvPr>
            <p:ph type="chart" sz="quarter" idx="36"/>
          </p:nvPr>
        </p:nvSpPr>
        <p:spPr>
          <a:xfrm>
            <a:off x="16151820" y="17267239"/>
            <a:ext cx="12575265" cy="5277755"/>
          </a:xfrm>
          <a:prstGeom prst="rect">
            <a:avLst/>
          </a:prstGeom>
        </p:spPr>
        <p:txBody>
          <a:bodyPr vert="horz" lIns="88844" tIns="44422" rIns="88844" bIns="44422"/>
          <a:lstStyle>
            <a:lvl1pPr marL="0" indent="0">
              <a:buNone/>
              <a:defRPr sz="1500"/>
            </a:lvl1pPr>
          </a:lstStyle>
          <a:p>
            <a:endParaRPr lang="en-US" dirty="0"/>
          </a:p>
        </p:txBody>
      </p:sp>
      <p:sp>
        <p:nvSpPr>
          <p:cNvPr id="37" name="텍스트 개체 틀 11"/>
          <p:cNvSpPr>
            <a:spLocks noGrp="1"/>
          </p:cNvSpPr>
          <p:nvPr>
            <p:ph type="body" sz="quarter" idx="37" hasCustomPrompt="1"/>
          </p:nvPr>
        </p:nvSpPr>
        <p:spPr>
          <a:xfrm>
            <a:off x="15378410" y="25063121"/>
            <a:ext cx="14121186" cy="1307535"/>
          </a:xfrm>
          <a:prstGeom prst="rect">
            <a:avLst/>
          </a:prstGeom>
          <a:solidFill>
            <a:srgbClr val="C4172F"/>
          </a:solidFill>
        </p:spPr>
        <p:txBody>
          <a:bodyPr anchor="ctr" anchorCtr="0">
            <a:noAutofit/>
          </a:bodyPr>
          <a:lstStyle>
            <a:lvl1pPr marL="252000" indent="0" algn="l">
              <a:lnSpc>
                <a:spcPct val="100000"/>
              </a:lnSpc>
              <a:buNone/>
              <a:defRPr sz="4800" b="1" spc="-100" baseline="0">
                <a:ln>
                  <a:solidFill>
                    <a:srgbClr val="C4172F">
                      <a:alpha val="0"/>
                    </a:srgbClr>
                  </a:solidFill>
                </a:ln>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ltLang="ko-KR"/>
              <a:t>Conclusion</a:t>
            </a:r>
          </a:p>
        </p:txBody>
      </p:sp>
      <p:sp>
        <p:nvSpPr>
          <p:cNvPr id="38" name="텍스트 개체 틀 19"/>
          <p:cNvSpPr>
            <a:spLocks noGrp="1"/>
          </p:cNvSpPr>
          <p:nvPr>
            <p:ph type="body" sz="quarter" idx="38" hasCustomPrompt="1"/>
          </p:nvPr>
        </p:nvSpPr>
        <p:spPr>
          <a:xfrm>
            <a:off x="15378409" y="26370280"/>
            <a:ext cx="14121074" cy="7315005"/>
          </a:xfrm>
          <a:prstGeom prst="rect">
            <a:avLst/>
          </a:prstGeom>
        </p:spPr>
        <p:txBody>
          <a:bodyPr>
            <a:normAutofit/>
          </a:bodyPr>
          <a:lstStyle>
            <a:lvl1pPr marL="342900" marR="0" indent="-342900" algn="l" defTabSz="3027487" rtl="0" eaLnBrk="1" fontAlgn="auto" latinLnBrk="1" hangingPunct="1">
              <a:lnSpc>
                <a:spcPct val="90000"/>
              </a:lnSpc>
              <a:spcBef>
                <a:spcPts val="3311"/>
              </a:spcBef>
              <a:spcAft>
                <a:spcPts val="0"/>
              </a:spcAft>
              <a:buClrTx/>
              <a:buSzTx/>
              <a:buFont typeface="Arial" panose="020B0604020202020204" pitchFamily="34" charset="0"/>
              <a:buChar char="•"/>
              <a:tabLst/>
              <a:defRPr sz="2400">
                <a:latin typeface="+mn-lt"/>
              </a:defRPr>
            </a:lvl1pPr>
            <a:lvl2pPr marL="1513743" indent="0">
              <a:buNone/>
              <a:defRPr sz="3600">
                <a:latin typeface="+mn-lt"/>
              </a:defRPr>
            </a:lvl2pPr>
            <a:lvl3pPr marL="3027487" indent="0">
              <a:buNone/>
              <a:defRPr sz="3200">
                <a:latin typeface="+mn-lt"/>
              </a:defRPr>
            </a:lvl3pPr>
            <a:lvl4pPr marL="4541230" indent="0">
              <a:buNone/>
              <a:defRPr sz="2400">
                <a:latin typeface="+mn-lt"/>
              </a:defRPr>
            </a:lvl4pPr>
            <a:lvl5pPr marL="6054974" indent="0">
              <a:buNone/>
              <a:defRPr sz="2400">
                <a:latin typeface="+mn-lt"/>
              </a:defRPr>
            </a:lvl5pPr>
          </a:lstStyle>
          <a:p>
            <a:pPr lvl="0"/>
            <a:r>
              <a:rPr lang="en-US" altLang="ko-KR"/>
              <a:t>Lorem ipsum dolor sit amet, consectetuer adipiscing elit. Aenean</a:t>
            </a:r>
          </a:p>
          <a:p>
            <a:pPr marL="342900" marR="0" lvl="0" indent="-342900" algn="l" defTabSz="3027487" rtl="0" eaLnBrk="1" fontAlgn="auto" latinLnBrk="1" hangingPunct="1">
              <a:lnSpc>
                <a:spcPct val="90000"/>
              </a:lnSpc>
              <a:spcBef>
                <a:spcPts val="3311"/>
              </a:spcBef>
              <a:spcAft>
                <a:spcPts val="0"/>
              </a:spcAft>
              <a:buClrTx/>
              <a:buSzTx/>
              <a:buFont typeface="Arial" panose="020B0604020202020204" pitchFamily="34" charset="0"/>
              <a:buChar char="•"/>
              <a:tabLst/>
              <a:defRPr/>
            </a:pPr>
            <a:r>
              <a:rPr lang="en-US" altLang="ko-KR"/>
              <a:t>Lorem ipsum dolor sit amet, consectetuer adipiscing elit. Aenean</a:t>
            </a:r>
          </a:p>
          <a:p>
            <a:pPr marL="342900" marR="0" lvl="0" indent="-342900" algn="l" defTabSz="3027487" rtl="0" eaLnBrk="1" fontAlgn="auto" latinLnBrk="1" hangingPunct="1">
              <a:lnSpc>
                <a:spcPct val="90000"/>
              </a:lnSpc>
              <a:spcBef>
                <a:spcPts val="3311"/>
              </a:spcBef>
              <a:spcAft>
                <a:spcPts val="0"/>
              </a:spcAft>
              <a:buClrTx/>
              <a:buSzTx/>
              <a:buFont typeface="Arial" panose="020B0604020202020204" pitchFamily="34" charset="0"/>
              <a:buChar char="•"/>
              <a:tabLst/>
              <a:defRPr/>
            </a:pPr>
            <a:r>
              <a:rPr lang="en-US" altLang="ko-KR"/>
              <a:t>Lorem ipsum dolor sit amet, consectetuer adipiscing elit. Aenean</a:t>
            </a:r>
          </a:p>
          <a:p>
            <a:pPr marL="342900" marR="0" lvl="0" indent="-342900" algn="l" defTabSz="3027487" rtl="0" eaLnBrk="1" fontAlgn="auto" latinLnBrk="1" hangingPunct="1">
              <a:lnSpc>
                <a:spcPct val="90000"/>
              </a:lnSpc>
              <a:spcBef>
                <a:spcPts val="3311"/>
              </a:spcBef>
              <a:spcAft>
                <a:spcPts val="0"/>
              </a:spcAft>
              <a:buClrTx/>
              <a:buSzTx/>
              <a:buFont typeface="Arial" panose="020B0604020202020204" pitchFamily="34" charset="0"/>
              <a:buChar char="•"/>
              <a:tabLst/>
              <a:defRPr/>
            </a:pPr>
            <a:r>
              <a:rPr lang="en-US" altLang="ko-KR"/>
              <a:t>Lorem ipsum dolor sit amet, consectetuer adipiscing elit. Aenean</a:t>
            </a:r>
          </a:p>
          <a:p>
            <a:pPr marL="342900" marR="0" lvl="0" indent="-342900" algn="l" defTabSz="3027487" rtl="0" eaLnBrk="1" fontAlgn="auto" latinLnBrk="1" hangingPunct="1">
              <a:lnSpc>
                <a:spcPct val="90000"/>
              </a:lnSpc>
              <a:spcBef>
                <a:spcPts val="3311"/>
              </a:spcBef>
              <a:spcAft>
                <a:spcPts val="0"/>
              </a:spcAft>
              <a:buClrTx/>
              <a:buSzTx/>
              <a:buFont typeface="Arial" panose="020B0604020202020204" pitchFamily="34" charset="0"/>
              <a:buChar char="•"/>
              <a:tabLst/>
              <a:defRPr/>
            </a:pPr>
            <a:r>
              <a:rPr lang="en-US" altLang="ko-KR"/>
              <a:t>Lorem ipsum dolor sit amet, consectetuer adipiscing elit. Aenean</a:t>
            </a:r>
          </a:p>
          <a:p>
            <a:pPr lvl="0"/>
            <a:endParaRPr lang="en-US" altLang="ko-KR"/>
          </a:p>
        </p:txBody>
      </p:sp>
      <p:sp>
        <p:nvSpPr>
          <p:cNvPr id="41" name="텍스트 개체 틀 11"/>
          <p:cNvSpPr>
            <a:spLocks noGrp="1"/>
          </p:cNvSpPr>
          <p:nvPr>
            <p:ph type="body" sz="quarter" idx="39" hasCustomPrompt="1"/>
          </p:nvPr>
        </p:nvSpPr>
        <p:spPr>
          <a:xfrm>
            <a:off x="15378410" y="34075504"/>
            <a:ext cx="14121186" cy="1307535"/>
          </a:xfrm>
          <a:prstGeom prst="rect">
            <a:avLst/>
          </a:prstGeom>
          <a:solidFill>
            <a:srgbClr val="C4172F"/>
          </a:solidFill>
        </p:spPr>
        <p:txBody>
          <a:bodyPr anchor="ctr" anchorCtr="0">
            <a:noAutofit/>
          </a:bodyPr>
          <a:lstStyle>
            <a:lvl1pPr marL="252000" indent="0" algn="l">
              <a:lnSpc>
                <a:spcPct val="100000"/>
              </a:lnSpc>
              <a:buNone/>
              <a:defRPr sz="4800" b="1" spc="-100" baseline="0">
                <a:ln>
                  <a:solidFill>
                    <a:srgbClr val="C4172F">
                      <a:alpha val="0"/>
                    </a:srgbClr>
                  </a:solidFill>
                </a:ln>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ltLang="ko-KR"/>
              <a:t>References</a:t>
            </a:r>
          </a:p>
        </p:txBody>
      </p:sp>
      <p:sp>
        <p:nvSpPr>
          <p:cNvPr id="42" name="텍스트 개체 틀 19"/>
          <p:cNvSpPr>
            <a:spLocks noGrp="1"/>
          </p:cNvSpPr>
          <p:nvPr>
            <p:ph type="body" sz="quarter" idx="40" hasCustomPrompt="1"/>
          </p:nvPr>
        </p:nvSpPr>
        <p:spPr>
          <a:xfrm>
            <a:off x="15378409" y="35382663"/>
            <a:ext cx="14121074" cy="6679735"/>
          </a:xfrm>
          <a:prstGeom prst="rect">
            <a:avLst/>
          </a:prstGeom>
        </p:spPr>
        <p:txBody>
          <a:bodyPr>
            <a:normAutofit/>
          </a:bodyPr>
          <a:lstStyle>
            <a:lvl1pPr marL="342900" marR="0" indent="-342900" algn="l" defTabSz="3027487" rtl="0" eaLnBrk="1" fontAlgn="auto" latinLnBrk="1" hangingPunct="1">
              <a:lnSpc>
                <a:spcPct val="90000"/>
              </a:lnSpc>
              <a:spcBef>
                <a:spcPts val="3311"/>
              </a:spcBef>
              <a:spcAft>
                <a:spcPts val="0"/>
              </a:spcAft>
              <a:buClrTx/>
              <a:buSzTx/>
              <a:buFont typeface="Arial" panose="020B0604020202020204" pitchFamily="34" charset="0"/>
              <a:buChar char="•"/>
              <a:tabLst/>
              <a:defRPr sz="2400">
                <a:latin typeface="+mn-lt"/>
              </a:defRPr>
            </a:lvl1pPr>
            <a:lvl2pPr marL="1513743" indent="0">
              <a:buNone/>
              <a:defRPr sz="3600">
                <a:latin typeface="+mn-lt"/>
              </a:defRPr>
            </a:lvl2pPr>
            <a:lvl3pPr marL="3027487" indent="0">
              <a:buNone/>
              <a:defRPr sz="3200">
                <a:latin typeface="+mn-lt"/>
              </a:defRPr>
            </a:lvl3pPr>
            <a:lvl4pPr marL="4541230" indent="0">
              <a:buNone/>
              <a:defRPr sz="2400">
                <a:latin typeface="+mn-lt"/>
              </a:defRPr>
            </a:lvl4pPr>
            <a:lvl5pPr marL="6054974" indent="0">
              <a:buNone/>
              <a:defRPr sz="2400">
                <a:latin typeface="+mn-lt"/>
              </a:defRPr>
            </a:lvl5pPr>
          </a:lstStyle>
          <a:p>
            <a:pPr marL="342900" marR="0" lvl="0" indent="-342900" algn="l" defTabSz="3027487" rtl="0" eaLnBrk="1" fontAlgn="auto" latinLnBrk="1" hangingPunct="1">
              <a:lnSpc>
                <a:spcPct val="90000"/>
              </a:lnSpc>
              <a:spcBef>
                <a:spcPts val="3311"/>
              </a:spcBef>
              <a:spcAft>
                <a:spcPts val="0"/>
              </a:spcAft>
              <a:buClrTx/>
              <a:buSzTx/>
              <a:buFont typeface="Arial" panose="020B0604020202020204" pitchFamily="34" charset="0"/>
              <a:buChar char="•"/>
              <a:tabLst/>
              <a:defRPr/>
            </a:pPr>
            <a:r>
              <a:rPr lang="en-US" altLang="ko-KR"/>
              <a:t>Lorem ipsum dolor sit amet, consectetuer adipiscing elit. Aenean</a:t>
            </a:r>
          </a:p>
          <a:p>
            <a:pPr marL="342900" marR="0" lvl="0" indent="-342900" algn="l" defTabSz="3027487" rtl="0" eaLnBrk="1" fontAlgn="auto" latinLnBrk="1" hangingPunct="1">
              <a:lnSpc>
                <a:spcPct val="90000"/>
              </a:lnSpc>
              <a:spcBef>
                <a:spcPts val="3311"/>
              </a:spcBef>
              <a:spcAft>
                <a:spcPts val="0"/>
              </a:spcAft>
              <a:buClrTx/>
              <a:buSzTx/>
              <a:buFont typeface="Arial" panose="020B0604020202020204" pitchFamily="34" charset="0"/>
              <a:buChar char="•"/>
              <a:tabLst/>
              <a:defRPr/>
            </a:pPr>
            <a:r>
              <a:rPr lang="en-US" altLang="ko-KR"/>
              <a:t>Lorem ipsum dolor sit amet, consectetuer adipiscing elit. Aenean</a:t>
            </a:r>
          </a:p>
          <a:p>
            <a:pPr marL="342900" marR="0" lvl="0" indent="-342900" algn="l" defTabSz="3027487" rtl="0" eaLnBrk="1" fontAlgn="auto" latinLnBrk="1" hangingPunct="1">
              <a:lnSpc>
                <a:spcPct val="90000"/>
              </a:lnSpc>
              <a:spcBef>
                <a:spcPts val="3311"/>
              </a:spcBef>
              <a:spcAft>
                <a:spcPts val="0"/>
              </a:spcAft>
              <a:buClrTx/>
              <a:buSzTx/>
              <a:buFont typeface="Arial" panose="020B0604020202020204" pitchFamily="34" charset="0"/>
              <a:buChar char="•"/>
              <a:tabLst/>
              <a:defRPr/>
            </a:pPr>
            <a:r>
              <a:rPr lang="en-US" altLang="ko-KR"/>
              <a:t>Lorem ipsum dolor sit amet, consectetuer adipiscing elit. Aenean</a:t>
            </a:r>
          </a:p>
          <a:p>
            <a:pPr marL="342900" marR="0" lvl="0" indent="-342900" algn="l" defTabSz="3027487" rtl="0" eaLnBrk="1" fontAlgn="auto" latinLnBrk="1" hangingPunct="1">
              <a:lnSpc>
                <a:spcPct val="90000"/>
              </a:lnSpc>
              <a:spcBef>
                <a:spcPts val="3311"/>
              </a:spcBef>
              <a:spcAft>
                <a:spcPts val="0"/>
              </a:spcAft>
              <a:buClrTx/>
              <a:buSzTx/>
              <a:buFont typeface="Arial" panose="020B0604020202020204" pitchFamily="34" charset="0"/>
              <a:buChar char="•"/>
              <a:tabLst/>
              <a:defRPr/>
            </a:pPr>
            <a:r>
              <a:rPr lang="en-US" altLang="ko-KR"/>
              <a:t>Lorem ipsum dolor sit amet, consectetuer adipiscing elit. Aenean</a:t>
            </a:r>
          </a:p>
          <a:p>
            <a:pPr lvl="0"/>
            <a:endParaRPr lang="en-US" altLang="ko-KR"/>
          </a:p>
        </p:txBody>
      </p:sp>
    </p:spTree>
    <p:extLst>
      <p:ext uri="{BB962C8B-B14F-4D97-AF65-F5344CB8AC3E}">
        <p14:creationId xmlns:p14="http://schemas.microsoft.com/office/powerpoint/2010/main" val="2169960086"/>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30113CE0-CBF8-485F-ABCE-F426288218B5}" type="datetimeFigureOut">
              <a:rPr lang="ko-KR" altLang="en-US" smtClean="0"/>
              <a:t>2019-05-10</a:t>
            </a:fld>
            <a:endParaRPr lang="ko-KR" altLang="en-US"/>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9E004004-7E7B-4634-B2EF-490279B2B5B3}" type="slidenum">
              <a:rPr lang="ko-KR" altLang="en-US" smtClean="0"/>
              <a:t>‹#›</a:t>
            </a:fld>
            <a:endParaRPr lang="ko-KR" altLang="en-US"/>
          </a:p>
        </p:txBody>
      </p:sp>
    </p:spTree>
    <p:extLst>
      <p:ext uri="{BB962C8B-B14F-4D97-AF65-F5344CB8AC3E}">
        <p14:creationId xmlns:p14="http://schemas.microsoft.com/office/powerpoint/2010/main" val="2381621641"/>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3027487" rtl="0" eaLnBrk="1" latinLnBrk="1"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1"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1"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1"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1"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1"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1"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1"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1"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1"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1" hangingPunct="1">
        <a:defRPr sz="5960" kern="1200">
          <a:solidFill>
            <a:schemeClr val="tx1"/>
          </a:solidFill>
          <a:latin typeface="+mn-lt"/>
          <a:ea typeface="+mn-ea"/>
          <a:cs typeface="+mn-cs"/>
        </a:defRPr>
      </a:lvl1pPr>
      <a:lvl2pPr marL="1513743" algn="l" defTabSz="3027487" rtl="0" eaLnBrk="1" latinLnBrk="1" hangingPunct="1">
        <a:defRPr sz="5960" kern="1200">
          <a:solidFill>
            <a:schemeClr val="tx1"/>
          </a:solidFill>
          <a:latin typeface="+mn-lt"/>
          <a:ea typeface="+mn-ea"/>
          <a:cs typeface="+mn-cs"/>
        </a:defRPr>
      </a:lvl2pPr>
      <a:lvl3pPr marL="3027487" algn="l" defTabSz="3027487" rtl="0" eaLnBrk="1" latinLnBrk="1" hangingPunct="1">
        <a:defRPr sz="5960" kern="1200">
          <a:solidFill>
            <a:schemeClr val="tx1"/>
          </a:solidFill>
          <a:latin typeface="+mn-lt"/>
          <a:ea typeface="+mn-ea"/>
          <a:cs typeface="+mn-cs"/>
        </a:defRPr>
      </a:lvl3pPr>
      <a:lvl4pPr marL="4541230" algn="l" defTabSz="3027487" rtl="0" eaLnBrk="1" latinLnBrk="1" hangingPunct="1">
        <a:defRPr sz="5960" kern="1200">
          <a:solidFill>
            <a:schemeClr val="tx1"/>
          </a:solidFill>
          <a:latin typeface="+mn-lt"/>
          <a:ea typeface="+mn-ea"/>
          <a:cs typeface="+mn-cs"/>
        </a:defRPr>
      </a:lvl4pPr>
      <a:lvl5pPr marL="6054974" algn="l" defTabSz="3027487" rtl="0" eaLnBrk="1" latinLnBrk="1" hangingPunct="1">
        <a:defRPr sz="5960" kern="1200">
          <a:solidFill>
            <a:schemeClr val="tx1"/>
          </a:solidFill>
          <a:latin typeface="+mn-lt"/>
          <a:ea typeface="+mn-ea"/>
          <a:cs typeface="+mn-cs"/>
        </a:defRPr>
      </a:lvl5pPr>
      <a:lvl6pPr marL="7568717" algn="l" defTabSz="3027487" rtl="0" eaLnBrk="1" latinLnBrk="1" hangingPunct="1">
        <a:defRPr sz="5960" kern="1200">
          <a:solidFill>
            <a:schemeClr val="tx1"/>
          </a:solidFill>
          <a:latin typeface="+mn-lt"/>
          <a:ea typeface="+mn-ea"/>
          <a:cs typeface="+mn-cs"/>
        </a:defRPr>
      </a:lvl6pPr>
      <a:lvl7pPr marL="9082461" algn="l" defTabSz="3027487" rtl="0" eaLnBrk="1" latinLnBrk="1" hangingPunct="1">
        <a:defRPr sz="5960" kern="1200">
          <a:solidFill>
            <a:schemeClr val="tx1"/>
          </a:solidFill>
          <a:latin typeface="+mn-lt"/>
          <a:ea typeface="+mn-ea"/>
          <a:cs typeface="+mn-cs"/>
        </a:defRPr>
      </a:lvl7pPr>
      <a:lvl8pPr marL="10596204" algn="l" defTabSz="3027487" rtl="0" eaLnBrk="1" latinLnBrk="1" hangingPunct="1">
        <a:defRPr sz="5960" kern="1200">
          <a:solidFill>
            <a:schemeClr val="tx1"/>
          </a:solidFill>
          <a:latin typeface="+mn-lt"/>
          <a:ea typeface="+mn-ea"/>
          <a:cs typeface="+mn-cs"/>
        </a:defRPr>
      </a:lvl8pPr>
      <a:lvl9pPr marL="12109948" algn="l" defTabSz="3027487" rtl="0" eaLnBrk="1" latinLnBrk="1"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png"/><Relationship Id="rId3" Type="http://schemas.openxmlformats.org/officeDocument/2006/relationships/hyperlink" Target="mailto:axzswq@naver.com" TargetMode="External"/><Relationship Id="rId7" Type="http://schemas.openxmlformats.org/officeDocument/2006/relationships/image" Target="../media/image3.png"/><Relationship Id="rId12" Type="http://schemas.openxmlformats.org/officeDocument/2006/relationships/image" Target="../media/image8.png"/><Relationship Id="rId2" Type="http://schemas.openxmlformats.org/officeDocument/2006/relationships/hyperlink" Target="mailto:wnsgks0037@naver.com" TargetMode="External"/><Relationship Id="rId1" Type="http://schemas.openxmlformats.org/officeDocument/2006/relationships/slideLayout" Target="../slideLayouts/slideLayout1.xml"/><Relationship Id="rId6" Type="http://schemas.openxmlformats.org/officeDocument/2006/relationships/image" Target="../media/image2.png"/><Relationship Id="rId11" Type="http://schemas.openxmlformats.org/officeDocument/2006/relationships/image" Target="../media/image7.png"/><Relationship Id="rId5" Type="http://schemas.openxmlformats.org/officeDocument/2006/relationships/image" Target="../media/image1.jpeg"/><Relationship Id="rId10" Type="http://schemas.openxmlformats.org/officeDocument/2006/relationships/image" Target="../media/image6.png"/><Relationship Id="rId4" Type="http://schemas.openxmlformats.org/officeDocument/2006/relationships/hyperlink" Target="mailto:kthrkdals@naver.com" TargetMode="External"/><Relationship Id="rId9" Type="http://schemas.openxmlformats.org/officeDocument/2006/relationships/image" Target="../media/image5.png"/><Relationship Id="rId1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p:cNvSpPr>
            <a:spLocks noGrp="1"/>
          </p:cNvSpPr>
          <p:nvPr>
            <p:ph type="body" sz="quarter" idx="14"/>
          </p:nvPr>
        </p:nvSpPr>
        <p:spPr>
          <a:xfrm>
            <a:off x="4648200" y="144223"/>
            <a:ext cx="25318242" cy="3114038"/>
          </a:xfrm>
          <a:ln>
            <a:noFill/>
          </a:ln>
        </p:spPr>
        <p:style>
          <a:lnRef idx="2">
            <a:schemeClr val="accent2"/>
          </a:lnRef>
          <a:fillRef idx="1">
            <a:schemeClr val="lt1"/>
          </a:fillRef>
          <a:effectRef idx="0">
            <a:schemeClr val="accent2"/>
          </a:effectRef>
          <a:fontRef idx="minor">
            <a:schemeClr val="dk1"/>
          </a:fontRef>
        </p:style>
        <p:txBody>
          <a:bodyPr/>
          <a:lstStyle/>
          <a:p>
            <a:pPr lvl="0">
              <a:defRPr/>
            </a:pPr>
            <a:r>
              <a:rPr lang="ko-KR" altLang="en-US" sz="6600" b="1" dirty="0">
                <a:solidFill>
                  <a:schemeClr val="tx1"/>
                </a:solidFill>
                <a:effectLst>
                  <a:outerShdw blurRad="38100" dist="38100" dir="2700000" algn="tl">
                    <a:srgbClr val="000000">
                      <a:alpha val="43137"/>
                    </a:srgbClr>
                  </a:outerShdw>
                </a:effectLst>
                <a:latin typeface="맑은 고딕"/>
                <a:ea typeface="맑은 고딕"/>
                <a:cs typeface="맑은 고딕"/>
              </a:rPr>
              <a:t>빅 데이터 처리에 의한 유해 적조 분석</a:t>
            </a:r>
            <a:endParaRPr lang="en-US" altLang="ko-KR" sz="6600" b="1" dirty="0">
              <a:solidFill>
                <a:schemeClr val="tx1"/>
              </a:solidFill>
              <a:effectLst>
                <a:outerShdw blurRad="38100" dist="38100" dir="2700000" algn="tl">
                  <a:srgbClr val="000000">
                    <a:alpha val="43137"/>
                  </a:srgbClr>
                </a:outerShdw>
              </a:effectLst>
              <a:latin typeface="맑은 고딕"/>
              <a:ea typeface="맑은 고딕"/>
              <a:cs typeface="맑은 고딕"/>
            </a:endParaRPr>
          </a:p>
          <a:p>
            <a:pPr lvl="0">
              <a:defRPr/>
            </a:pPr>
            <a:r>
              <a:rPr lang="ko-KR" altLang="en-US" b="1" dirty="0" err="1">
                <a:solidFill>
                  <a:schemeClr val="tx1"/>
                </a:solidFill>
                <a:effectLst>
                  <a:outerShdw blurRad="38100" dist="38100" dir="2700000" algn="tl">
                    <a:srgbClr val="000000">
                      <a:alpha val="43137"/>
                    </a:srgbClr>
                  </a:outerShdw>
                </a:effectLst>
                <a:latin typeface="맑은 고딕"/>
                <a:ea typeface="맑은 고딕"/>
                <a:cs typeface="맑은 고딕"/>
              </a:rPr>
              <a:t>김준한</a:t>
            </a:r>
            <a:r>
              <a:rPr lang="en-US" altLang="ko-KR" b="1" dirty="0">
                <a:solidFill>
                  <a:schemeClr val="tx1"/>
                </a:solidFill>
                <a:effectLst>
                  <a:outerShdw blurRad="38100" dist="38100" dir="2700000" algn="tl">
                    <a:srgbClr val="000000">
                      <a:alpha val="43137"/>
                    </a:srgbClr>
                  </a:outerShdw>
                </a:effectLst>
                <a:latin typeface="맑은 고딕"/>
                <a:ea typeface="맑은 고딕"/>
                <a:cs typeface="맑은 고딕"/>
              </a:rPr>
              <a:t>, </a:t>
            </a:r>
            <a:r>
              <a:rPr lang="ko-KR" altLang="en-US" b="1" dirty="0">
                <a:solidFill>
                  <a:schemeClr val="tx1"/>
                </a:solidFill>
                <a:effectLst>
                  <a:outerShdw blurRad="38100" dist="38100" dir="2700000" algn="tl">
                    <a:srgbClr val="000000">
                      <a:alpha val="43137"/>
                    </a:srgbClr>
                  </a:outerShdw>
                </a:effectLst>
                <a:latin typeface="맑은 고딕"/>
                <a:ea typeface="맑은 고딕"/>
                <a:cs typeface="맑은 고딕"/>
              </a:rPr>
              <a:t>이동현</a:t>
            </a:r>
            <a:r>
              <a:rPr lang="en-US" altLang="ko-KR" b="1" dirty="0">
                <a:solidFill>
                  <a:schemeClr val="tx1"/>
                </a:solidFill>
                <a:effectLst>
                  <a:outerShdw blurRad="38100" dist="38100" dir="2700000" algn="tl">
                    <a:srgbClr val="000000">
                      <a:alpha val="43137"/>
                    </a:srgbClr>
                  </a:outerShdw>
                </a:effectLst>
                <a:latin typeface="맑은 고딕"/>
                <a:ea typeface="맑은 고딕"/>
                <a:cs typeface="맑은 고딕"/>
              </a:rPr>
              <a:t>, </a:t>
            </a:r>
            <a:r>
              <a:rPr lang="ko-KR" altLang="en-US" b="1" dirty="0">
                <a:solidFill>
                  <a:schemeClr val="tx1"/>
                </a:solidFill>
                <a:effectLst>
                  <a:outerShdw blurRad="38100" dist="38100" dir="2700000" algn="tl">
                    <a:srgbClr val="000000">
                      <a:alpha val="43137"/>
                    </a:srgbClr>
                  </a:outerShdw>
                </a:effectLst>
                <a:latin typeface="맑은 고딕"/>
                <a:ea typeface="맑은 고딕"/>
                <a:cs typeface="맑은 고딕"/>
              </a:rPr>
              <a:t>강민석</a:t>
            </a:r>
            <a:r>
              <a:rPr lang="en-US" altLang="ko-KR" b="1" dirty="0">
                <a:solidFill>
                  <a:schemeClr val="tx1"/>
                </a:solidFill>
                <a:effectLst>
                  <a:outerShdw blurRad="38100" dist="38100" dir="2700000" algn="tl">
                    <a:srgbClr val="000000">
                      <a:alpha val="43137"/>
                    </a:srgbClr>
                  </a:outerShdw>
                </a:effectLst>
                <a:latin typeface="맑은 고딕"/>
                <a:ea typeface="맑은 고딕"/>
                <a:cs typeface="맑은 고딕"/>
              </a:rPr>
              <a:t>, </a:t>
            </a:r>
            <a:r>
              <a:rPr lang="ko-KR" altLang="en-US" b="1" dirty="0" err="1">
                <a:solidFill>
                  <a:schemeClr val="tx1"/>
                </a:solidFill>
                <a:effectLst>
                  <a:outerShdw blurRad="38100" dist="38100" dir="2700000" algn="tl">
                    <a:srgbClr val="000000">
                      <a:alpha val="43137"/>
                    </a:srgbClr>
                  </a:outerShdw>
                </a:effectLst>
                <a:latin typeface="맑은 고딕"/>
                <a:ea typeface="맑은 고딕"/>
                <a:cs typeface="맑은 고딕"/>
              </a:rPr>
              <a:t>윤홍원</a:t>
            </a:r>
            <a:endParaRPr lang="ko-KR" altLang="en-US" b="1" dirty="0">
              <a:solidFill>
                <a:schemeClr val="tx1"/>
              </a:solidFill>
              <a:effectLst>
                <a:outerShdw blurRad="38100" dist="38100" dir="2700000" algn="tl">
                  <a:srgbClr val="000000">
                    <a:alpha val="43137"/>
                  </a:srgbClr>
                </a:outerShdw>
              </a:effectLst>
              <a:latin typeface="맑은 고딕"/>
              <a:ea typeface="맑은 고딕"/>
              <a:cs typeface="맑은 고딕"/>
            </a:endParaRPr>
          </a:p>
          <a:p>
            <a:pPr lvl="0">
              <a:defRPr/>
            </a:pPr>
            <a:r>
              <a:rPr lang="ko-KR" altLang="en-US" sz="3500" b="1" dirty="0">
                <a:solidFill>
                  <a:schemeClr val="tx1"/>
                </a:solidFill>
                <a:effectLst>
                  <a:outerShdw blurRad="38100" dist="38100" dir="2700000" algn="tl">
                    <a:srgbClr val="000000">
                      <a:alpha val="43137"/>
                    </a:srgbClr>
                  </a:outerShdw>
                </a:effectLst>
                <a:latin typeface="맑은 고딕"/>
                <a:ea typeface="맑은 고딕"/>
                <a:cs typeface="맑은 고딕"/>
              </a:rPr>
              <a:t>신라대학교 </a:t>
            </a:r>
            <a:r>
              <a:rPr lang="en-US" altLang="ko-KR" sz="3500" b="1" dirty="0">
                <a:solidFill>
                  <a:schemeClr val="tx1"/>
                </a:solidFill>
                <a:effectLst>
                  <a:outerShdw blurRad="38100" dist="38100" dir="2700000" algn="tl">
                    <a:srgbClr val="000000">
                      <a:alpha val="43137"/>
                    </a:srgbClr>
                  </a:outerShdw>
                </a:effectLst>
                <a:latin typeface="맑은 고딕"/>
                <a:ea typeface="맑은 고딕"/>
                <a:cs typeface="맑은 고딕"/>
              </a:rPr>
              <a:t>(Email : </a:t>
            </a:r>
            <a:r>
              <a:rPr lang="en-US" altLang="ko-KR" sz="3500" b="1" dirty="0">
                <a:solidFill>
                  <a:schemeClr val="tx1"/>
                </a:solidFill>
                <a:effectLst>
                  <a:outerShdw blurRad="38100" dist="38100" dir="2700000" algn="tl">
                    <a:srgbClr val="000000">
                      <a:alpha val="43137"/>
                    </a:srgbClr>
                  </a:outerShdw>
                </a:effectLst>
                <a:latin typeface="맑은 고딕"/>
                <a:ea typeface="맑은 고딕"/>
                <a:cs typeface="맑은 고딕"/>
                <a:hlinkClick r:id="rId2"/>
              </a:rPr>
              <a:t>wnsgks0037@naver.com</a:t>
            </a:r>
            <a:r>
              <a:rPr lang="en-US" altLang="ko-KR" sz="3500" b="1" dirty="0">
                <a:solidFill>
                  <a:schemeClr val="tx1"/>
                </a:solidFill>
                <a:effectLst>
                  <a:outerShdw blurRad="38100" dist="38100" dir="2700000" algn="tl">
                    <a:srgbClr val="000000">
                      <a:alpha val="43137"/>
                    </a:srgbClr>
                  </a:outerShdw>
                </a:effectLst>
                <a:latin typeface="맑은 고딕"/>
                <a:ea typeface="맑은 고딕"/>
                <a:cs typeface="맑은 고딕"/>
              </a:rPr>
              <a:t> </a:t>
            </a:r>
            <a:r>
              <a:rPr lang="en-US" altLang="ko-KR" sz="3500" b="1" dirty="0">
                <a:solidFill>
                  <a:schemeClr val="tx1"/>
                </a:solidFill>
                <a:effectLst>
                  <a:outerShdw blurRad="38100" dist="38100" dir="2700000" algn="tl">
                    <a:srgbClr val="000000">
                      <a:alpha val="43137"/>
                    </a:srgbClr>
                  </a:outerShdw>
                </a:effectLst>
                <a:latin typeface="맑은 고딕"/>
                <a:ea typeface="맑은 고딕"/>
                <a:cs typeface="맑은 고딕"/>
                <a:hlinkClick r:id="rId3"/>
              </a:rPr>
              <a:t>axzswq@naver.com</a:t>
            </a:r>
            <a:r>
              <a:rPr lang="en-US" altLang="ko-KR" sz="3500" b="1" dirty="0">
                <a:solidFill>
                  <a:schemeClr val="tx1"/>
                </a:solidFill>
                <a:effectLst>
                  <a:outerShdw blurRad="38100" dist="38100" dir="2700000" algn="tl">
                    <a:srgbClr val="000000">
                      <a:alpha val="43137"/>
                    </a:srgbClr>
                  </a:outerShdw>
                </a:effectLst>
                <a:latin typeface="맑은 고딕"/>
                <a:ea typeface="맑은 고딕"/>
                <a:cs typeface="맑은 고딕"/>
              </a:rPr>
              <a:t> </a:t>
            </a:r>
            <a:r>
              <a:rPr lang="en-US" altLang="ko-KR" sz="3500" b="1" dirty="0">
                <a:solidFill>
                  <a:schemeClr val="tx1"/>
                </a:solidFill>
                <a:effectLst>
                  <a:outerShdw blurRad="38100" dist="38100" dir="2700000" algn="tl">
                    <a:srgbClr val="000000">
                      <a:alpha val="43137"/>
                    </a:srgbClr>
                  </a:outerShdw>
                </a:effectLst>
                <a:latin typeface="맑은 고딕"/>
                <a:ea typeface="맑은 고딕"/>
                <a:cs typeface="맑은 고딕"/>
                <a:hlinkClick r:id="rId4"/>
              </a:rPr>
              <a:t>kthrkdals@naver.com</a:t>
            </a:r>
            <a:r>
              <a:rPr lang="en-US" altLang="ko-KR" sz="3500" b="1" dirty="0">
                <a:solidFill>
                  <a:schemeClr val="tx1"/>
                </a:solidFill>
                <a:effectLst>
                  <a:outerShdw blurRad="38100" dist="38100" dir="2700000" algn="tl">
                    <a:srgbClr val="000000">
                      <a:alpha val="43137"/>
                    </a:srgbClr>
                  </a:outerShdw>
                </a:effectLst>
                <a:latin typeface="맑은 고딕"/>
                <a:ea typeface="맑은 고딕"/>
                <a:cs typeface="맑은 고딕"/>
              </a:rPr>
              <a:t> hwyun@silla.ac.kr )</a:t>
            </a:r>
          </a:p>
        </p:txBody>
      </p:sp>
      <p:sp>
        <p:nvSpPr>
          <p:cNvPr id="9" name="텍스트 개체 틀 8"/>
          <p:cNvSpPr>
            <a:spLocks noGrp="1"/>
          </p:cNvSpPr>
          <p:nvPr>
            <p:ph type="body" sz="quarter" idx="21"/>
          </p:nvPr>
        </p:nvSpPr>
        <p:spPr>
          <a:xfrm>
            <a:off x="270657" y="3760820"/>
            <a:ext cx="14359743" cy="999918"/>
          </a:xfrm>
          <a:solidFill>
            <a:schemeClr val="accent6">
              <a:lumMod val="80000"/>
              <a:lumOff val="20000"/>
            </a:schemeClr>
          </a:solidFill>
        </p:spPr>
        <p:txBody>
          <a:bodyPr/>
          <a:lstStyle/>
          <a:p>
            <a:pPr lvl="0">
              <a:defRPr/>
            </a:pPr>
            <a:r>
              <a:rPr lang="ko-KR" altLang="en-US" dirty="0">
                <a:effectLst>
                  <a:outerShdw blurRad="38100" dist="38100" dir="2700000" algn="tl">
                    <a:srgbClr val="000000">
                      <a:alpha val="43137"/>
                    </a:srgbClr>
                  </a:outerShdw>
                </a:effectLst>
              </a:rPr>
              <a:t>연 구 개 요</a:t>
            </a:r>
          </a:p>
        </p:txBody>
      </p:sp>
      <p:sp>
        <p:nvSpPr>
          <p:cNvPr id="10" name="텍스트 개체 틀 9"/>
          <p:cNvSpPr>
            <a:spLocks noGrp="1"/>
          </p:cNvSpPr>
          <p:nvPr>
            <p:ph type="body" sz="quarter" idx="22"/>
          </p:nvPr>
        </p:nvSpPr>
        <p:spPr>
          <a:xfrm>
            <a:off x="375399" y="4783153"/>
            <a:ext cx="14130338" cy="5753139"/>
          </a:xfrm>
        </p:spPr>
        <p:txBody>
          <a:bodyPr vert="horz" wrap="square" lIns="91440" tIns="45720" rIns="91440" bIns="45720" anchor="t">
            <a:normAutofit fontScale="92500" lnSpcReduction="10000"/>
          </a:bodyPr>
          <a:lstStyle/>
          <a:p>
            <a:pPr marL="457200" indent="-457200">
              <a:spcBef>
                <a:spcPts val="2000"/>
              </a:spcBef>
              <a:buFontTx/>
              <a:buChar char="-"/>
              <a:defRPr/>
            </a:pPr>
            <a:endParaRPr lang="ko-KR" altLang="en-US" sz="1300" b="1" dirty="0">
              <a:solidFill>
                <a:schemeClr val="tx1"/>
              </a:solidFill>
              <a:latin typeface="맑은 고딕"/>
              <a:ea typeface="맑은 고딕"/>
              <a:cs typeface="맑은 고딕"/>
            </a:endParaRPr>
          </a:p>
          <a:p>
            <a:pPr marL="514350" lvl="0" indent="-514350">
              <a:spcBef>
                <a:spcPts val="2000"/>
              </a:spcBef>
              <a:buAutoNum type="arabicPeriod"/>
              <a:defRPr/>
            </a:pPr>
            <a:r>
              <a:rPr lang="ko-KR" altLang="en-US" sz="3900" b="1" dirty="0">
                <a:solidFill>
                  <a:schemeClr val="tx1"/>
                </a:solidFill>
                <a:latin typeface="맑은 고딕"/>
                <a:ea typeface="맑은 고딕"/>
                <a:cs typeface="맑은 고딕"/>
              </a:rPr>
              <a:t>연구 개요</a:t>
            </a:r>
            <a:endParaRPr lang="en-US" altLang="ko-KR" sz="3900" b="1" dirty="0">
              <a:latin typeface="맑은 고딕"/>
              <a:ea typeface="맑은 고딕"/>
              <a:cs typeface="맑은 고딕"/>
            </a:endParaRPr>
          </a:p>
          <a:p>
            <a:pPr marL="457200" indent="-457200" fontAlgn="base">
              <a:spcBef>
                <a:spcPts val="2000"/>
              </a:spcBef>
              <a:buFontTx/>
              <a:buChar char="-"/>
              <a:defRPr/>
            </a:pPr>
            <a:r>
              <a:rPr lang="ko-KR" altLang="en-US" sz="3500" b="1" dirty="0" err="1">
                <a:latin typeface="맑은 고딕"/>
                <a:ea typeface="맑은 고딕"/>
                <a:cs typeface="맑은 고딕"/>
              </a:rPr>
              <a:t>고수온</a:t>
            </a:r>
            <a:r>
              <a:rPr lang="en-US" altLang="ko-KR" sz="3500" b="1" dirty="0">
                <a:latin typeface="맑은 고딕"/>
                <a:ea typeface="맑은 고딕"/>
                <a:cs typeface="맑은 고딕"/>
              </a:rPr>
              <a:t>, </a:t>
            </a:r>
            <a:r>
              <a:rPr lang="ko-KR" altLang="en-US" sz="3500" b="1" dirty="0" err="1">
                <a:latin typeface="맑은 고딕"/>
                <a:ea typeface="맑은 고딕"/>
                <a:cs typeface="맑은 고딕"/>
              </a:rPr>
              <a:t>냉수대</a:t>
            </a:r>
            <a:r>
              <a:rPr lang="en-US" altLang="ko-KR" sz="3500" b="1" dirty="0">
                <a:latin typeface="맑은 고딕"/>
                <a:ea typeface="맑은 고딕"/>
                <a:cs typeface="맑은 고딕"/>
              </a:rPr>
              <a:t>, </a:t>
            </a:r>
            <a:r>
              <a:rPr lang="ko-KR" altLang="en-US" sz="3500" b="1" dirty="0" err="1">
                <a:latin typeface="맑은 고딕"/>
                <a:ea typeface="맑은 고딕"/>
                <a:cs typeface="맑은 고딕"/>
              </a:rPr>
              <a:t>저염분수</a:t>
            </a:r>
            <a:r>
              <a:rPr lang="ko-KR" altLang="en-US" sz="3500" b="1" dirty="0">
                <a:latin typeface="맑은 고딕"/>
                <a:ea typeface="맑은 고딕"/>
                <a:cs typeface="맑은 고딕"/>
              </a:rPr>
              <a:t> 등과 같이 해양 환경이 악화됨으로써 소규모의 적조 발생에도 양식 생물이 폐사하는 막대한 피해를 입히고 있다</a:t>
            </a:r>
            <a:r>
              <a:rPr lang="en-US" altLang="ko-KR" sz="3500" b="1" dirty="0">
                <a:latin typeface="맑은 고딕"/>
                <a:ea typeface="맑은 고딕"/>
                <a:cs typeface="맑은 고딕"/>
              </a:rPr>
              <a:t>.</a:t>
            </a:r>
          </a:p>
          <a:p>
            <a:pPr marL="457200" indent="-457200" fontAlgn="base">
              <a:spcBef>
                <a:spcPts val="2000"/>
              </a:spcBef>
              <a:buFontTx/>
              <a:buChar char="-"/>
              <a:defRPr/>
            </a:pPr>
            <a:r>
              <a:rPr lang="ko-KR" altLang="en-US" sz="3500" b="1" dirty="0">
                <a:latin typeface="맑은 고딕"/>
                <a:ea typeface="맑은 고딕"/>
                <a:cs typeface="맑은 고딕"/>
              </a:rPr>
              <a:t>적조를 일으키는 해양 환경의 요소는 일반적으로 알려져 있지만 각 요소가 적조에 미치는 영향력을 분석한 연구는 발견하기 어렵다</a:t>
            </a:r>
            <a:r>
              <a:rPr lang="en-US" altLang="ko-KR" sz="3500" b="1" dirty="0">
                <a:latin typeface="맑은 고딕"/>
                <a:ea typeface="맑은 고딕"/>
                <a:cs typeface="맑은 고딕"/>
              </a:rPr>
              <a:t>.</a:t>
            </a:r>
          </a:p>
          <a:p>
            <a:pPr marL="457200" indent="-457200" fontAlgn="base">
              <a:spcBef>
                <a:spcPts val="2000"/>
              </a:spcBef>
              <a:buFontTx/>
              <a:buChar char="-"/>
              <a:defRPr/>
            </a:pPr>
            <a:r>
              <a:rPr lang="ko-KR" altLang="en-US" sz="3500" b="1" dirty="0">
                <a:latin typeface="맑은 고딕"/>
                <a:ea typeface="맑은 고딕"/>
                <a:cs typeface="맑은 고딕"/>
              </a:rPr>
              <a:t>빅데이터 처리 기법을 적용하여 유해 적조의 원인과 영향력을 분석한다</a:t>
            </a:r>
            <a:r>
              <a:rPr lang="en-US" altLang="ko-KR" sz="3500" b="1" dirty="0">
                <a:latin typeface="맑은 고딕"/>
                <a:ea typeface="맑은 고딕"/>
                <a:cs typeface="맑은 고딕"/>
              </a:rPr>
              <a:t>.</a:t>
            </a:r>
            <a:endParaRPr lang="en-US" altLang="ko-KR" sz="900" b="1" dirty="0">
              <a:latin typeface="맑은 고딕"/>
              <a:ea typeface="맑은 고딕"/>
              <a:cs typeface="맑은 고딕"/>
            </a:endParaRPr>
          </a:p>
          <a:p>
            <a:pPr lvl="0">
              <a:spcBef>
                <a:spcPts val="2000"/>
              </a:spcBef>
              <a:defRPr/>
            </a:pPr>
            <a:r>
              <a:rPr lang="en-US" altLang="ko-KR" sz="3900" b="1" dirty="0">
                <a:solidFill>
                  <a:schemeClr val="tx1"/>
                </a:solidFill>
                <a:latin typeface="맑은 고딕"/>
                <a:ea typeface="맑은 고딕"/>
                <a:cs typeface="맑은 고딕"/>
              </a:rPr>
              <a:t>2.</a:t>
            </a:r>
            <a:r>
              <a:rPr lang="ko-KR" altLang="en-US" sz="3900" b="1" dirty="0">
                <a:solidFill>
                  <a:schemeClr val="tx1"/>
                </a:solidFill>
                <a:latin typeface="맑은 고딕"/>
                <a:ea typeface="맑은 고딕"/>
                <a:cs typeface="맑은 고딕"/>
              </a:rPr>
              <a:t> 연구 목표</a:t>
            </a:r>
            <a:endParaRPr lang="en-US" altLang="ko-KR" sz="3900" b="1" dirty="0">
              <a:solidFill>
                <a:schemeClr val="tx1"/>
              </a:solidFill>
              <a:latin typeface="맑은 고딕"/>
              <a:ea typeface="맑은 고딕"/>
              <a:cs typeface="맑은 고딕"/>
            </a:endParaRPr>
          </a:p>
          <a:p>
            <a:pPr marL="457200" indent="-457200">
              <a:spcBef>
                <a:spcPts val="2000"/>
              </a:spcBef>
              <a:buFontTx/>
              <a:buChar char="-"/>
              <a:defRPr/>
            </a:pPr>
            <a:r>
              <a:rPr lang="ko-KR" altLang="en-US" sz="3200" b="1" dirty="0">
                <a:latin typeface="맑은 고딕"/>
                <a:ea typeface="맑은 고딕"/>
                <a:cs typeface="맑은 고딕"/>
              </a:rPr>
              <a:t>공공 데이터를 수집한 후</a:t>
            </a:r>
            <a:r>
              <a:rPr lang="en-US" altLang="ko-KR" sz="3200" b="1" dirty="0">
                <a:latin typeface="맑은 고딕"/>
                <a:ea typeface="맑은 고딕"/>
                <a:cs typeface="맑은 고딕"/>
              </a:rPr>
              <a:t>,</a:t>
            </a:r>
            <a:r>
              <a:rPr lang="ko-KR" altLang="en-US" sz="3200" b="1" dirty="0">
                <a:latin typeface="맑은 고딕"/>
                <a:ea typeface="맑은 고딕"/>
                <a:cs typeface="맑은 고딕"/>
              </a:rPr>
              <a:t> 빅 데이터 처리를 이용하여 데이터 정제</a:t>
            </a:r>
            <a:r>
              <a:rPr lang="en-US" altLang="ko-KR" sz="3200" b="1" dirty="0">
                <a:latin typeface="맑은 고딕"/>
                <a:ea typeface="맑은 고딕"/>
              </a:rPr>
              <a:t>.</a:t>
            </a:r>
          </a:p>
          <a:p>
            <a:pPr marL="457200" indent="-457200">
              <a:spcBef>
                <a:spcPts val="2000"/>
              </a:spcBef>
              <a:buFontTx/>
              <a:buChar char="-"/>
              <a:defRPr/>
            </a:pPr>
            <a:r>
              <a:rPr lang="ko-KR" altLang="en-US" sz="3200" b="1" dirty="0">
                <a:latin typeface="맑은 고딕"/>
                <a:ea typeface="맑은 고딕"/>
              </a:rPr>
              <a:t>로지스틱 회귀 분석을 통해 데이터 분석 및 시각화</a:t>
            </a:r>
            <a:r>
              <a:rPr lang="en-US" altLang="ko-KR" sz="3200" b="1" dirty="0">
                <a:latin typeface="맑은 고딕"/>
                <a:ea typeface="맑은 고딕"/>
              </a:rPr>
              <a:t>, </a:t>
            </a:r>
            <a:r>
              <a:rPr lang="ko-KR" altLang="en-US" sz="3200" b="1" dirty="0">
                <a:latin typeface="맑은 고딕"/>
                <a:ea typeface="맑은 고딕"/>
              </a:rPr>
              <a:t>데이터 저장</a:t>
            </a:r>
            <a:r>
              <a:rPr lang="en-US" altLang="ko-KR" sz="3200" b="1" dirty="0">
                <a:latin typeface="맑은 고딕"/>
                <a:ea typeface="맑은 고딕"/>
              </a:rPr>
              <a:t>.</a:t>
            </a:r>
            <a:endParaRPr lang="ko-KR" altLang="en-US" sz="3200" b="1" dirty="0">
              <a:latin typeface="맑은 고딕"/>
              <a:ea typeface="맑은 고딕"/>
            </a:endParaRPr>
          </a:p>
        </p:txBody>
      </p:sp>
      <p:sp>
        <p:nvSpPr>
          <p:cNvPr id="11" name="텍스트 개체 틀 10"/>
          <p:cNvSpPr>
            <a:spLocks noGrp="1"/>
          </p:cNvSpPr>
          <p:nvPr>
            <p:ph type="body" sz="quarter" idx="23"/>
          </p:nvPr>
        </p:nvSpPr>
        <p:spPr>
          <a:xfrm>
            <a:off x="453340" y="10508358"/>
            <a:ext cx="14359743" cy="953939"/>
          </a:xfrm>
          <a:solidFill>
            <a:schemeClr val="accent6">
              <a:lumMod val="80000"/>
              <a:lumOff val="20000"/>
            </a:schemeClr>
          </a:solidFill>
        </p:spPr>
        <p:txBody>
          <a:bodyPr/>
          <a:lstStyle/>
          <a:p>
            <a:pPr lvl="0">
              <a:defRPr/>
            </a:pPr>
            <a:r>
              <a:rPr lang="ko-KR" altLang="en-US" dirty="0"/>
              <a:t>자료 처리 및 분석 방법</a:t>
            </a:r>
          </a:p>
        </p:txBody>
      </p:sp>
      <p:sp>
        <p:nvSpPr>
          <p:cNvPr id="23" name="텍스트 개체 틀 22"/>
          <p:cNvSpPr>
            <a:spLocks noGrp="1"/>
          </p:cNvSpPr>
          <p:nvPr>
            <p:ph type="body" sz="quarter" idx="39"/>
          </p:nvPr>
        </p:nvSpPr>
        <p:spPr>
          <a:xfrm>
            <a:off x="15203180" y="36692047"/>
            <a:ext cx="14118317" cy="991648"/>
          </a:xfrm>
          <a:solidFill>
            <a:schemeClr val="accent6">
              <a:lumMod val="80000"/>
              <a:lumOff val="20000"/>
            </a:schemeClr>
          </a:solidFill>
        </p:spPr>
        <p:txBody>
          <a:bodyPr/>
          <a:lstStyle/>
          <a:p>
            <a:pPr lvl="0">
              <a:defRPr/>
            </a:pPr>
            <a:r>
              <a:rPr lang="ko-KR" altLang="en-US" dirty="0"/>
              <a:t>결론</a:t>
            </a:r>
          </a:p>
        </p:txBody>
      </p:sp>
      <p:pic>
        <p:nvPicPr>
          <p:cNvPr id="51" name="그림 개체 틀 50"/>
          <p:cNvPicPr>
            <a:picLocks noGrp="1" noChangeAspect="1"/>
          </p:cNvPicPr>
          <p:nvPr>
            <p:ph type="pic" sz="quarter" idx="16" hasCustomPrompt="1"/>
          </p:nvPr>
        </p:nvPicPr>
        <p:blipFill rotWithShape="1">
          <a:blip r:embed="rId5"/>
          <a:stretch>
            <a:fillRect/>
          </a:stretch>
        </p:blipFill>
        <p:spPr>
          <a:xfrm>
            <a:off x="270657" y="93017"/>
            <a:ext cx="3366838" cy="3219540"/>
          </a:xfrm>
          <a:prstGeom prst="rect">
            <a:avLst/>
          </a:prstGeom>
          <a:solidFill>
            <a:schemeClr val="bg1">
              <a:lumMod val="95000"/>
            </a:schemeClr>
          </a:solidFill>
          <a:ln w="9525" cap="flat" cmpd="sng" algn="ctr">
            <a:solidFill>
              <a:srgbClr val="C4172F">
                <a:alpha val="0"/>
              </a:srgbClr>
            </a:solidFill>
            <a:prstDash val="solid"/>
            <a:round/>
          </a:ln>
        </p:spPr>
      </p:pic>
      <p:sp>
        <p:nvSpPr>
          <p:cNvPr id="34" name="직사각형 33"/>
          <p:cNvSpPr/>
          <p:nvPr/>
        </p:nvSpPr>
        <p:spPr>
          <a:xfrm flipV="1">
            <a:off x="70642" y="3288080"/>
            <a:ext cx="29895800" cy="284968"/>
          </a:xfrm>
          <a:prstGeom prst="rect">
            <a:avLst/>
          </a:prstGeom>
          <a:solidFill>
            <a:srgbClr val="709D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굴림" panose="020B0600000101010101" pitchFamily="50" charset="-127"/>
              <a:ea typeface="굴림" panose="020B0600000101010101" pitchFamily="50" charset="-127"/>
            </a:endParaRPr>
          </a:p>
        </p:txBody>
      </p:sp>
      <p:sp>
        <p:nvSpPr>
          <p:cNvPr id="35" name="직사각형 34"/>
          <p:cNvSpPr/>
          <p:nvPr/>
        </p:nvSpPr>
        <p:spPr>
          <a:xfrm>
            <a:off x="184942" y="42044791"/>
            <a:ext cx="29895800" cy="67139"/>
          </a:xfrm>
          <a:prstGeom prst="rect">
            <a:avLst/>
          </a:prstGeom>
          <a:solidFill>
            <a:srgbClr val="709D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굴림" panose="020B0600000101010101" pitchFamily="50" charset="-127"/>
              <a:ea typeface="굴림" panose="020B0600000101010101" pitchFamily="50" charset="-127"/>
            </a:endParaRPr>
          </a:p>
        </p:txBody>
      </p:sp>
      <p:sp>
        <p:nvSpPr>
          <p:cNvPr id="60" name="텍스트 개체 틀 9">
            <a:extLst>
              <a:ext uri="{FF2B5EF4-FFF2-40B4-BE49-F238E27FC236}">
                <a16:creationId xmlns:a16="http://schemas.microsoft.com/office/drawing/2014/main" id="{F748F0E1-D6E1-423C-8FDE-7E6C87C360E9}"/>
              </a:ext>
            </a:extLst>
          </p:cNvPr>
          <p:cNvSpPr txBox="1">
            <a:spLocks/>
          </p:cNvSpPr>
          <p:nvPr/>
        </p:nvSpPr>
        <p:spPr>
          <a:xfrm>
            <a:off x="5729932" y="11751996"/>
            <a:ext cx="8973026" cy="953939"/>
          </a:xfrm>
          <a:prstGeom prst="rect">
            <a:avLst/>
          </a:prstGeom>
        </p:spPr>
        <p:txBody>
          <a:bodyPr vert="horz" wrap="square" lIns="91440" tIns="45720" rIns="91440" bIns="45720" anchor="t">
            <a:normAutofit/>
          </a:bodyPr>
          <a:lstStyle>
            <a:lvl1pPr marL="0" indent="0" algn="l" defTabSz="3027487" rtl="0" eaLnBrk="1" latinLnBrk="1" hangingPunct="1">
              <a:lnSpc>
                <a:spcPct val="90000"/>
              </a:lnSpc>
              <a:spcBef>
                <a:spcPts val="3311"/>
              </a:spcBef>
              <a:buFont typeface="Arial" panose="020B0604020202020204" pitchFamily="34" charset="0"/>
              <a:buNone/>
              <a:defRPr sz="2400" kern="1200">
                <a:solidFill>
                  <a:schemeClr val="tx1"/>
                </a:solidFill>
                <a:latin typeface="+mn-lt"/>
                <a:ea typeface="+mn-ea"/>
                <a:cs typeface="+mn-cs"/>
              </a:defRPr>
            </a:lvl1pPr>
            <a:lvl2pPr marL="1513743" indent="0" algn="l" defTabSz="3027487" rtl="0" eaLnBrk="1" latinLnBrk="1" hangingPunct="1">
              <a:lnSpc>
                <a:spcPct val="90000"/>
              </a:lnSpc>
              <a:spcBef>
                <a:spcPts val="1655"/>
              </a:spcBef>
              <a:buFont typeface="Arial" panose="020B0604020202020204" pitchFamily="34" charset="0"/>
              <a:buNone/>
              <a:defRPr sz="3600" kern="1200">
                <a:solidFill>
                  <a:schemeClr val="tx1"/>
                </a:solidFill>
                <a:latin typeface="+mn-lt"/>
                <a:ea typeface="+mn-ea"/>
                <a:cs typeface="+mn-cs"/>
              </a:defRPr>
            </a:lvl2pPr>
            <a:lvl3pPr marL="3027487" indent="0" algn="l" defTabSz="3027487" rtl="0" eaLnBrk="1" latinLnBrk="1" hangingPunct="1">
              <a:lnSpc>
                <a:spcPct val="90000"/>
              </a:lnSpc>
              <a:spcBef>
                <a:spcPts val="1655"/>
              </a:spcBef>
              <a:buFont typeface="Arial" panose="020B0604020202020204" pitchFamily="34" charset="0"/>
              <a:buNone/>
              <a:defRPr sz="3200" kern="1200">
                <a:solidFill>
                  <a:schemeClr val="tx1"/>
                </a:solidFill>
                <a:latin typeface="+mn-lt"/>
                <a:ea typeface="+mn-ea"/>
                <a:cs typeface="+mn-cs"/>
              </a:defRPr>
            </a:lvl3pPr>
            <a:lvl4pPr marL="4541230" indent="0" algn="l" defTabSz="3027487" rtl="0" eaLnBrk="1" latinLnBrk="1" hangingPunct="1">
              <a:lnSpc>
                <a:spcPct val="90000"/>
              </a:lnSpc>
              <a:spcBef>
                <a:spcPts val="1655"/>
              </a:spcBef>
              <a:buFont typeface="Arial" panose="020B0604020202020204" pitchFamily="34" charset="0"/>
              <a:buNone/>
              <a:defRPr sz="2400" kern="1200">
                <a:solidFill>
                  <a:schemeClr val="tx1"/>
                </a:solidFill>
                <a:latin typeface="+mn-lt"/>
                <a:ea typeface="+mn-ea"/>
                <a:cs typeface="+mn-cs"/>
              </a:defRPr>
            </a:lvl4pPr>
            <a:lvl5pPr marL="6054974" indent="0" algn="l" defTabSz="3027487" rtl="0" eaLnBrk="1" latinLnBrk="1" hangingPunct="1">
              <a:lnSpc>
                <a:spcPct val="90000"/>
              </a:lnSpc>
              <a:spcBef>
                <a:spcPts val="1655"/>
              </a:spcBef>
              <a:buFont typeface="Arial" panose="020B0604020202020204" pitchFamily="34" charset="0"/>
              <a:buNone/>
              <a:defRPr sz="2400" kern="1200">
                <a:solidFill>
                  <a:schemeClr val="tx1"/>
                </a:solidFill>
                <a:latin typeface="+mn-lt"/>
                <a:ea typeface="+mn-ea"/>
                <a:cs typeface="+mn-cs"/>
              </a:defRPr>
            </a:lvl5pPr>
            <a:lvl6pPr marL="8325589" indent="-756872" algn="l" defTabSz="3027487" rtl="0" eaLnBrk="1" latinLnBrk="1"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1"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1"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1"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a:lstStyle>
          <a:p>
            <a:pPr>
              <a:spcBef>
                <a:spcPts val="2000"/>
              </a:spcBef>
              <a:defRPr/>
            </a:pPr>
            <a:r>
              <a:rPr lang="en-US" altLang="ko-KR" sz="3000" b="1" dirty="0">
                <a:latin typeface="나눔고딕" panose="020D0604000000000000" pitchFamily="50" charset="-127"/>
                <a:ea typeface="나눔고딕" panose="020D0604000000000000" pitchFamily="50" charset="-127"/>
                <a:cs typeface="맑은 고딕"/>
              </a:rPr>
              <a:t>-</a:t>
            </a:r>
            <a:r>
              <a:rPr lang="ko-KR" altLang="en-US" sz="3000" b="1" dirty="0">
                <a:latin typeface="나눔고딕" panose="020D0604000000000000" pitchFamily="50" charset="-127"/>
                <a:ea typeface="나눔고딕" panose="020D0604000000000000" pitchFamily="50" charset="-127"/>
                <a:cs typeface="맑은 고딕"/>
              </a:rPr>
              <a:t>국립 수산 과학원에서 해양 관측 데이터를 웹 </a:t>
            </a:r>
            <a:r>
              <a:rPr lang="ko-KR" altLang="en-US" sz="3000" b="1" dirty="0" err="1">
                <a:latin typeface="나눔고딕" panose="020D0604000000000000" pitchFamily="50" charset="-127"/>
                <a:ea typeface="나눔고딕" panose="020D0604000000000000" pitchFamily="50" charset="-127"/>
                <a:cs typeface="맑은 고딕"/>
              </a:rPr>
              <a:t>크롤링</a:t>
            </a:r>
            <a:br>
              <a:rPr lang="en-US" altLang="ko-KR" sz="3000" b="1" dirty="0">
                <a:latin typeface="나눔고딕" panose="020D0604000000000000" pitchFamily="50" charset="-127"/>
                <a:ea typeface="나눔고딕" panose="020D0604000000000000" pitchFamily="50" charset="-127"/>
                <a:cs typeface="맑은 고딕"/>
              </a:rPr>
            </a:br>
            <a:r>
              <a:rPr lang="ko-KR" altLang="en-US" sz="3000" b="1" dirty="0">
                <a:latin typeface="나눔고딕" panose="020D0604000000000000" pitchFamily="50" charset="-127"/>
                <a:ea typeface="나눔고딕" panose="020D0604000000000000" pitchFamily="50" charset="-127"/>
                <a:cs typeface="맑은 고딕"/>
              </a:rPr>
              <a:t>하여 수집</a:t>
            </a:r>
            <a:r>
              <a:rPr lang="en-US" altLang="ko-KR" sz="3000" b="1" dirty="0">
                <a:latin typeface="나눔고딕" panose="020D0604000000000000" pitchFamily="50" charset="-127"/>
                <a:ea typeface="나눔고딕" panose="020D0604000000000000" pitchFamily="50" charset="-127"/>
                <a:cs typeface="맑은 고딕"/>
              </a:rPr>
              <a:t>.</a:t>
            </a:r>
            <a:endParaRPr lang="ko-KR" altLang="en-US" sz="3000" b="1" dirty="0">
              <a:latin typeface="나눔고딕" panose="020D0604000000000000" pitchFamily="50" charset="-127"/>
              <a:ea typeface="나눔고딕" panose="020D0604000000000000" pitchFamily="50" charset="-127"/>
              <a:cs typeface="맑은 고딕"/>
            </a:endParaRPr>
          </a:p>
        </p:txBody>
      </p:sp>
      <p:sp>
        <p:nvSpPr>
          <p:cNvPr id="57" name="직사각형 56">
            <a:extLst>
              <a:ext uri="{FF2B5EF4-FFF2-40B4-BE49-F238E27FC236}">
                <a16:creationId xmlns:a16="http://schemas.microsoft.com/office/drawing/2014/main" id="{78DF7A83-69FD-4E9A-B299-4B83B196744A}"/>
              </a:ext>
            </a:extLst>
          </p:cNvPr>
          <p:cNvSpPr/>
          <p:nvPr/>
        </p:nvSpPr>
        <p:spPr>
          <a:xfrm>
            <a:off x="1125293" y="28457532"/>
            <a:ext cx="12609261" cy="661976"/>
          </a:xfrm>
          <a:prstGeom prst="rect">
            <a:avLst/>
          </a:prstGeom>
        </p:spPr>
        <p:txBody>
          <a:bodyPr wrap="square">
            <a:spAutoFit/>
          </a:bodyPr>
          <a:lstStyle/>
          <a:p>
            <a:pPr indent="127000" algn="ctr" fontAlgn="base">
              <a:lnSpc>
                <a:spcPct val="130000"/>
              </a:lnSpc>
            </a:pPr>
            <a:r>
              <a:rPr lang="ko-KR" altLang="en-US" sz="3200" b="1" kern="0" dirty="0">
                <a:solidFill>
                  <a:srgbClr val="000000"/>
                </a:solidFill>
                <a:latin typeface="맑은 고딕" panose="020B0503020000020004" pitchFamily="50" charset="-127"/>
                <a:ea typeface="맑은 고딕" panose="020B0503020000020004" pitchFamily="50" charset="-127"/>
              </a:rPr>
              <a:t>그림</a:t>
            </a:r>
            <a:r>
              <a:rPr lang="en-US" altLang="ko-KR" sz="3200" b="1" kern="0" dirty="0">
                <a:solidFill>
                  <a:srgbClr val="000000"/>
                </a:solidFill>
                <a:latin typeface="맑은 고딕" panose="020B0503020000020004" pitchFamily="50" charset="-127"/>
                <a:ea typeface="맑은 고딕" panose="020B0503020000020004" pitchFamily="50" charset="-127"/>
              </a:rPr>
              <a:t> 1. </a:t>
            </a:r>
            <a:r>
              <a:rPr lang="ko-KR" altLang="en-US" sz="3200" b="1" kern="0" dirty="0">
                <a:solidFill>
                  <a:srgbClr val="000000"/>
                </a:solidFill>
                <a:latin typeface="맑은 고딕" panose="020B0503020000020004" pitchFamily="50" charset="-127"/>
                <a:ea typeface="맑은 고딕" panose="020B0503020000020004" pitchFamily="50" charset="-127"/>
              </a:rPr>
              <a:t>국립수산과학원 적조 조사 정점도</a:t>
            </a:r>
            <a:endParaRPr lang="ko-KR" altLang="en-US" sz="3200" b="1" kern="0" spc="0" dirty="0">
              <a:solidFill>
                <a:srgbClr val="000000"/>
              </a:solidFill>
              <a:effectLst/>
              <a:latin typeface="맑은 고딕" panose="020B0503020000020004" pitchFamily="50" charset="-127"/>
              <a:ea typeface="맑은 고딕" panose="020B0503020000020004" pitchFamily="50" charset="-127"/>
            </a:endParaRPr>
          </a:p>
        </p:txBody>
      </p:sp>
      <p:sp>
        <p:nvSpPr>
          <p:cNvPr id="71" name="텍스트 개체 틀 10">
            <a:extLst>
              <a:ext uri="{FF2B5EF4-FFF2-40B4-BE49-F238E27FC236}">
                <a16:creationId xmlns:a16="http://schemas.microsoft.com/office/drawing/2014/main" id="{AE665E61-82C6-4A31-948D-EE0BD961764B}"/>
              </a:ext>
            </a:extLst>
          </p:cNvPr>
          <p:cNvSpPr txBox="1">
            <a:spLocks/>
          </p:cNvSpPr>
          <p:nvPr/>
        </p:nvSpPr>
        <p:spPr>
          <a:xfrm>
            <a:off x="651776" y="29707160"/>
            <a:ext cx="14359743" cy="953939"/>
          </a:xfrm>
          <a:prstGeom prst="rect">
            <a:avLst/>
          </a:prstGeom>
          <a:solidFill>
            <a:schemeClr val="accent6">
              <a:lumMod val="80000"/>
              <a:lumOff val="20000"/>
            </a:schemeClr>
          </a:solidFill>
        </p:spPr>
        <p:txBody>
          <a:bodyPr anchor="ctr" anchorCtr="0">
            <a:noAutofit/>
          </a:bodyPr>
          <a:lstStyle>
            <a:lvl1pPr marL="252000" indent="0" algn="l" defTabSz="3027487" rtl="0" eaLnBrk="1" latinLnBrk="1" hangingPunct="1">
              <a:lnSpc>
                <a:spcPct val="100000"/>
              </a:lnSpc>
              <a:spcBef>
                <a:spcPts val="3311"/>
              </a:spcBef>
              <a:buFont typeface="Arial" panose="020B0604020202020204" pitchFamily="34" charset="0"/>
              <a:buNone/>
              <a:defRPr sz="4800" b="1" kern="1200" spc="-100" baseline="0">
                <a:ln>
                  <a:solidFill>
                    <a:srgbClr val="C4172F">
                      <a:alpha val="0"/>
                    </a:srgbClr>
                  </a:solidFill>
                </a:ln>
                <a:solidFill>
                  <a:schemeClr val="bg1"/>
                </a:solidFill>
                <a:latin typeface="+mn-lt"/>
                <a:ea typeface="+mn-ea"/>
                <a:cs typeface="+mn-cs"/>
              </a:defRPr>
            </a:lvl1pPr>
            <a:lvl2pPr marL="2270615" indent="-756872" algn="l" defTabSz="3027487" rtl="0" eaLnBrk="1" latinLnBrk="1" hangingPunct="1">
              <a:lnSpc>
                <a:spcPct val="90000"/>
              </a:lnSpc>
              <a:spcBef>
                <a:spcPts val="1655"/>
              </a:spcBef>
              <a:buFont typeface="Arial" panose="020B0604020202020204" pitchFamily="34" charset="0"/>
              <a:buChar char="•"/>
              <a:defRPr sz="7946" kern="1200">
                <a:solidFill>
                  <a:schemeClr val="bg1"/>
                </a:solidFill>
                <a:latin typeface="+mn-lt"/>
                <a:ea typeface="+mn-ea"/>
                <a:cs typeface="+mn-cs"/>
              </a:defRPr>
            </a:lvl2pPr>
            <a:lvl3pPr marL="3784359" indent="-756872" algn="l" defTabSz="3027487" rtl="0" eaLnBrk="1" latinLnBrk="1" hangingPunct="1">
              <a:lnSpc>
                <a:spcPct val="90000"/>
              </a:lnSpc>
              <a:spcBef>
                <a:spcPts val="1655"/>
              </a:spcBef>
              <a:buFont typeface="Arial" panose="020B0604020202020204" pitchFamily="34" charset="0"/>
              <a:buChar char="•"/>
              <a:defRPr sz="6622" kern="1200">
                <a:solidFill>
                  <a:schemeClr val="bg1"/>
                </a:solidFill>
                <a:latin typeface="+mn-lt"/>
                <a:ea typeface="+mn-ea"/>
                <a:cs typeface="+mn-cs"/>
              </a:defRPr>
            </a:lvl3pPr>
            <a:lvl4pPr marL="5298102" indent="-756872" algn="l" defTabSz="3027487" rtl="0" eaLnBrk="1" latinLnBrk="1" hangingPunct="1">
              <a:lnSpc>
                <a:spcPct val="90000"/>
              </a:lnSpc>
              <a:spcBef>
                <a:spcPts val="1655"/>
              </a:spcBef>
              <a:buFont typeface="Arial" panose="020B0604020202020204" pitchFamily="34" charset="0"/>
              <a:buChar char="•"/>
              <a:defRPr sz="5960" kern="1200">
                <a:solidFill>
                  <a:schemeClr val="bg1"/>
                </a:solidFill>
                <a:latin typeface="+mn-lt"/>
                <a:ea typeface="+mn-ea"/>
                <a:cs typeface="+mn-cs"/>
              </a:defRPr>
            </a:lvl4pPr>
            <a:lvl5pPr marL="6811846" indent="-756872" algn="l" defTabSz="3027487" rtl="0" eaLnBrk="1" latinLnBrk="1" hangingPunct="1">
              <a:lnSpc>
                <a:spcPct val="90000"/>
              </a:lnSpc>
              <a:spcBef>
                <a:spcPts val="1655"/>
              </a:spcBef>
              <a:buFont typeface="Arial" panose="020B0604020202020204" pitchFamily="34" charset="0"/>
              <a:buChar char="•"/>
              <a:defRPr sz="5960" kern="1200">
                <a:solidFill>
                  <a:schemeClr val="bg1"/>
                </a:solidFill>
                <a:latin typeface="+mn-lt"/>
                <a:ea typeface="+mn-ea"/>
                <a:cs typeface="+mn-cs"/>
              </a:defRPr>
            </a:lvl5pPr>
            <a:lvl6pPr marL="8325589" indent="-756872" algn="l" defTabSz="3027487" rtl="0" eaLnBrk="1" latinLnBrk="1"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1"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1"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1"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a:lstStyle>
          <a:p>
            <a:pPr>
              <a:defRPr/>
            </a:pPr>
            <a:r>
              <a:rPr lang="ko-KR" altLang="en-US" dirty="0"/>
              <a:t>분석 결과 및 평가</a:t>
            </a:r>
          </a:p>
        </p:txBody>
      </p:sp>
      <p:sp>
        <p:nvSpPr>
          <p:cNvPr id="75" name="직사각형 74">
            <a:extLst>
              <a:ext uri="{FF2B5EF4-FFF2-40B4-BE49-F238E27FC236}">
                <a16:creationId xmlns:a16="http://schemas.microsoft.com/office/drawing/2014/main" id="{99263805-303F-4063-8FC3-5E5D78CE1DD2}"/>
              </a:ext>
            </a:extLst>
          </p:cNvPr>
          <p:cNvSpPr/>
          <p:nvPr/>
        </p:nvSpPr>
        <p:spPr>
          <a:xfrm>
            <a:off x="589854" y="33518906"/>
            <a:ext cx="14336626" cy="2030556"/>
          </a:xfrm>
          <a:prstGeom prst="rect">
            <a:avLst/>
          </a:prstGeom>
        </p:spPr>
        <p:txBody>
          <a:bodyPr wrap="square">
            <a:spAutoFit/>
          </a:bodyPr>
          <a:lstStyle/>
          <a:p>
            <a:pPr indent="127000" algn="just" fontAlgn="base" latinLnBrk="1">
              <a:lnSpc>
                <a:spcPct val="130000"/>
              </a:lnSpc>
            </a:pPr>
            <a:r>
              <a:rPr lang="en-US" altLang="ko-KR" sz="3200" kern="0" dirty="0">
                <a:solidFill>
                  <a:srgbClr val="000000"/>
                </a:solidFill>
                <a:latin typeface="나눔바른고딕 (제목)"/>
                <a:ea typeface="맑은 고딕" panose="020B0503020000020004" pitchFamily="50" charset="-127"/>
              </a:rPr>
              <a:t>  2000</a:t>
            </a:r>
            <a:r>
              <a:rPr lang="ko-KR" altLang="en-US" sz="3200" kern="0" dirty="0">
                <a:solidFill>
                  <a:srgbClr val="000000"/>
                </a:solidFill>
                <a:latin typeface="나눔바른고딕 (제목)"/>
                <a:ea typeface="맑은 고딕" panose="020B0503020000020004" pitchFamily="50" charset="-127"/>
              </a:rPr>
              <a:t>년부터 </a:t>
            </a:r>
            <a:r>
              <a:rPr lang="en-US" altLang="ko-KR" sz="3200" kern="0" dirty="0">
                <a:solidFill>
                  <a:srgbClr val="000000"/>
                </a:solidFill>
                <a:latin typeface="나눔바른고딕 (제목)"/>
                <a:ea typeface="맑은 고딕" panose="020B0503020000020004" pitchFamily="50" charset="-127"/>
              </a:rPr>
              <a:t>2017</a:t>
            </a:r>
            <a:r>
              <a:rPr lang="ko-KR" altLang="en-US" sz="3200" kern="0" dirty="0">
                <a:solidFill>
                  <a:srgbClr val="000000"/>
                </a:solidFill>
                <a:latin typeface="나눔바른고딕 (제목)"/>
                <a:ea typeface="맑은 고딕" panose="020B0503020000020004" pitchFamily="50" charset="-127"/>
              </a:rPr>
              <a:t>년까지 지난 </a:t>
            </a:r>
            <a:r>
              <a:rPr lang="en-US" altLang="ko-KR" sz="3200" kern="0" dirty="0">
                <a:solidFill>
                  <a:srgbClr val="000000"/>
                </a:solidFill>
                <a:latin typeface="나눔바른고딕 (제목)"/>
                <a:ea typeface="맑은 고딕" panose="020B0503020000020004" pitchFamily="50" charset="-127"/>
              </a:rPr>
              <a:t>17</a:t>
            </a:r>
            <a:r>
              <a:rPr lang="ko-KR" altLang="en-US" sz="3200" kern="0" dirty="0">
                <a:solidFill>
                  <a:srgbClr val="000000"/>
                </a:solidFill>
                <a:latin typeface="나눔바른고딕 (제목)"/>
                <a:ea typeface="맑은 고딕" panose="020B0503020000020004" pitchFamily="50" charset="-127"/>
              </a:rPr>
              <a:t>년간의 유해 적조가 발생한 날짜의 해양 환경 데이터 </a:t>
            </a:r>
            <a:r>
              <a:rPr lang="en-US" altLang="ko-KR" sz="3200" kern="0" dirty="0">
                <a:solidFill>
                  <a:srgbClr val="000000"/>
                </a:solidFill>
                <a:latin typeface="나눔바른고딕 (제목)"/>
                <a:ea typeface="맑은 고딕" panose="020B0503020000020004" pitchFamily="50" charset="-127"/>
              </a:rPr>
              <a:t>(</a:t>
            </a:r>
            <a:r>
              <a:rPr lang="ko-KR" altLang="en-US" sz="3200" kern="0" dirty="0">
                <a:solidFill>
                  <a:srgbClr val="000000"/>
                </a:solidFill>
                <a:latin typeface="나눔바른고딕 (제목)"/>
                <a:ea typeface="맑은 고딕" panose="020B0503020000020004" pitchFamily="50" charset="-127"/>
              </a:rPr>
              <a:t>수온</a:t>
            </a:r>
            <a:r>
              <a:rPr lang="en-US" altLang="ko-KR" sz="3200" kern="0" dirty="0">
                <a:solidFill>
                  <a:srgbClr val="000000"/>
                </a:solidFill>
                <a:latin typeface="나눔바른고딕 (제목)"/>
                <a:ea typeface="맑은 고딕" panose="020B0503020000020004" pitchFamily="50" charset="-127"/>
              </a:rPr>
              <a:t>, </a:t>
            </a:r>
            <a:r>
              <a:rPr lang="ko-KR" altLang="en-US" sz="3200" kern="0" dirty="0">
                <a:solidFill>
                  <a:srgbClr val="000000"/>
                </a:solidFill>
                <a:latin typeface="나눔바른고딕 (제목)"/>
                <a:ea typeface="맑은 고딕" panose="020B0503020000020004" pitchFamily="50" charset="-127"/>
              </a:rPr>
              <a:t>염분</a:t>
            </a:r>
            <a:r>
              <a:rPr lang="en-US" altLang="ko-KR" sz="3200" kern="0" dirty="0">
                <a:solidFill>
                  <a:srgbClr val="000000"/>
                </a:solidFill>
                <a:latin typeface="나눔바른고딕 (제목)"/>
                <a:ea typeface="맑은 고딕" panose="020B0503020000020004" pitchFamily="50" charset="-127"/>
              </a:rPr>
              <a:t>, </a:t>
            </a:r>
            <a:r>
              <a:rPr lang="ko-KR" altLang="en-US" sz="3200" kern="0" dirty="0" err="1">
                <a:solidFill>
                  <a:srgbClr val="000000"/>
                </a:solidFill>
                <a:latin typeface="나눔바른고딕 (제목)"/>
                <a:ea typeface="맑은 고딕" panose="020B0503020000020004" pitchFamily="50" charset="-127"/>
              </a:rPr>
              <a:t>용존산소</a:t>
            </a:r>
            <a:r>
              <a:rPr lang="en-US" altLang="ko-KR" sz="3200" kern="0" dirty="0">
                <a:solidFill>
                  <a:srgbClr val="000000"/>
                </a:solidFill>
                <a:latin typeface="나눔바른고딕 (제목)"/>
                <a:ea typeface="맑은 고딕" panose="020B0503020000020004" pitchFamily="50" charset="-127"/>
              </a:rPr>
              <a:t>, </a:t>
            </a:r>
            <a:r>
              <a:rPr lang="ko-KR" altLang="en-US" sz="3200" kern="0" dirty="0" err="1">
                <a:solidFill>
                  <a:srgbClr val="000000"/>
                </a:solidFill>
                <a:latin typeface="나눔바른고딕 (제목)"/>
                <a:ea typeface="맑은 고딕" panose="020B0503020000020004" pitchFamily="50" charset="-127"/>
              </a:rPr>
              <a:t>인산염인</a:t>
            </a:r>
            <a:r>
              <a:rPr lang="en-US" altLang="ko-KR" sz="3200" kern="0" dirty="0">
                <a:solidFill>
                  <a:srgbClr val="000000"/>
                </a:solidFill>
                <a:latin typeface="나눔바른고딕 (제목)"/>
                <a:ea typeface="맑은 고딕" panose="020B0503020000020004" pitchFamily="50" charset="-127"/>
              </a:rPr>
              <a:t>, </a:t>
            </a:r>
            <a:r>
              <a:rPr lang="ko-KR" altLang="en-US" sz="3200" kern="0" dirty="0" err="1">
                <a:solidFill>
                  <a:srgbClr val="000000"/>
                </a:solidFill>
                <a:latin typeface="나눔바른고딕 (제목)"/>
                <a:ea typeface="맑은 고딕" panose="020B0503020000020004" pitchFamily="50" charset="-127"/>
              </a:rPr>
              <a:t>아질산질소</a:t>
            </a:r>
            <a:r>
              <a:rPr lang="en-US" altLang="ko-KR" sz="3200" kern="0" dirty="0">
                <a:solidFill>
                  <a:srgbClr val="000000"/>
                </a:solidFill>
                <a:latin typeface="나눔바른고딕 (제목)"/>
                <a:ea typeface="맑은 고딕" panose="020B0503020000020004" pitchFamily="50" charset="-127"/>
              </a:rPr>
              <a:t>, </a:t>
            </a:r>
            <a:r>
              <a:rPr lang="ko-KR" altLang="en-US" sz="3200" kern="0" dirty="0">
                <a:solidFill>
                  <a:srgbClr val="000000"/>
                </a:solidFill>
                <a:latin typeface="나눔바른고딕 (제목)"/>
                <a:ea typeface="맑은 고딕" panose="020B0503020000020004" pitchFamily="50" charset="-127"/>
              </a:rPr>
              <a:t>질산질소</a:t>
            </a:r>
            <a:r>
              <a:rPr lang="en-US" altLang="ko-KR" sz="3200" kern="0" dirty="0">
                <a:solidFill>
                  <a:srgbClr val="000000"/>
                </a:solidFill>
                <a:latin typeface="나눔바른고딕 (제목)"/>
                <a:ea typeface="맑은 고딕" panose="020B0503020000020004" pitchFamily="50" charset="-127"/>
              </a:rPr>
              <a:t>, </a:t>
            </a:r>
            <a:r>
              <a:rPr lang="ko-KR" altLang="en-US" sz="3200" kern="0" dirty="0" err="1">
                <a:solidFill>
                  <a:srgbClr val="000000"/>
                </a:solidFill>
                <a:latin typeface="나눔바른고딕 (제목)"/>
                <a:ea typeface="맑은 고딕" panose="020B0503020000020004" pitchFamily="50" charset="-127"/>
              </a:rPr>
              <a:t>규산규소</a:t>
            </a:r>
            <a:r>
              <a:rPr lang="en-US" altLang="ko-KR" sz="3200" kern="0" dirty="0">
                <a:solidFill>
                  <a:srgbClr val="000000"/>
                </a:solidFill>
                <a:latin typeface="나눔바른고딕 (제목)"/>
                <a:ea typeface="맑은 고딕" panose="020B0503020000020004" pitchFamily="50" charset="-127"/>
              </a:rPr>
              <a:t>)</a:t>
            </a:r>
            <a:r>
              <a:rPr lang="ko-KR" altLang="en-US" sz="3200" kern="0" dirty="0">
                <a:solidFill>
                  <a:srgbClr val="000000"/>
                </a:solidFill>
                <a:latin typeface="나눔바른고딕 (제목)"/>
                <a:ea typeface="맑은 고딕" panose="020B0503020000020004" pitchFamily="50" charset="-127"/>
              </a:rPr>
              <a:t>를 서로 비교 분석</a:t>
            </a:r>
            <a:r>
              <a:rPr lang="en-US" altLang="ko-KR" sz="3200" kern="0" dirty="0">
                <a:solidFill>
                  <a:srgbClr val="000000"/>
                </a:solidFill>
                <a:latin typeface="나눔바른고딕 (제목)"/>
                <a:ea typeface="맑은 고딕" panose="020B0503020000020004" pitchFamily="50" charset="-127"/>
              </a:rPr>
              <a:t>.</a:t>
            </a:r>
          </a:p>
        </p:txBody>
      </p:sp>
      <p:sp>
        <p:nvSpPr>
          <p:cNvPr id="86" name="Rectangle 11">
            <a:extLst>
              <a:ext uri="{FF2B5EF4-FFF2-40B4-BE49-F238E27FC236}">
                <a16:creationId xmlns:a16="http://schemas.microsoft.com/office/drawing/2014/main" id="{0FD7A5A2-C1C0-4292-91F8-8657A1DB3501}"/>
              </a:ext>
            </a:extLst>
          </p:cNvPr>
          <p:cNvSpPr>
            <a:spLocks noChangeArrowheads="1"/>
          </p:cNvSpPr>
          <p:nvPr/>
        </p:nvSpPr>
        <p:spPr bwMode="auto">
          <a:xfrm>
            <a:off x="0" y="0"/>
            <a:ext cx="30275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ko-KR" altLang="en-US"/>
          </a:p>
        </p:txBody>
      </p:sp>
      <p:sp>
        <p:nvSpPr>
          <p:cNvPr id="119" name="직사각형 118">
            <a:extLst>
              <a:ext uri="{FF2B5EF4-FFF2-40B4-BE49-F238E27FC236}">
                <a16:creationId xmlns:a16="http://schemas.microsoft.com/office/drawing/2014/main" id="{52ED8D23-8CB0-4583-9202-597A205FC383}"/>
              </a:ext>
            </a:extLst>
          </p:cNvPr>
          <p:cNvSpPr/>
          <p:nvPr/>
        </p:nvSpPr>
        <p:spPr>
          <a:xfrm>
            <a:off x="15323594" y="28258509"/>
            <a:ext cx="5840583" cy="5816977"/>
          </a:xfrm>
          <a:prstGeom prst="rect">
            <a:avLst/>
          </a:prstGeom>
        </p:spPr>
        <p:txBody>
          <a:bodyPr wrap="square">
            <a:spAutoFit/>
          </a:bodyPr>
          <a:lstStyle/>
          <a:p>
            <a:pPr indent="127000" algn="just" fontAlgn="base" latinLnBrk="1">
              <a:lnSpc>
                <a:spcPct val="130000"/>
              </a:lnSpc>
            </a:pPr>
            <a:r>
              <a:rPr lang="ko-KR" altLang="en-US" sz="3200" dirty="0">
                <a:latin typeface="+mj-ea"/>
                <a:ea typeface="+mj-ea"/>
              </a:rPr>
              <a:t>우리는 일반 사용자의 편의를 위하여 </a:t>
            </a:r>
            <a:r>
              <a:rPr lang="en-US" altLang="ko-KR" sz="3200" dirty="0" err="1">
                <a:latin typeface="+mj-ea"/>
                <a:ea typeface="+mj-ea"/>
              </a:rPr>
              <a:t>PyQt</a:t>
            </a:r>
            <a:r>
              <a:rPr lang="ko-KR" altLang="en-US" sz="3200" dirty="0">
                <a:latin typeface="+mj-ea"/>
                <a:ea typeface="+mj-ea"/>
              </a:rPr>
              <a:t>를 이용하여 로지스틱 회귀 분석을 위한 </a:t>
            </a:r>
            <a:r>
              <a:rPr lang="en-US" altLang="ko-KR" sz="3200" dirty="0">
                <a:latin typeface="+mj-ea"/>
                <a:ea typeface="+mj-ea"/>
              </a:rPr>
              <a:t>GUI</a:t>
            </a:r>
            <a:r>
              <a:rPr lang="ko-KR" altLang="en-US" sz="3200" dirty="0">
                <a:latin typeface="+mj-ea"/>
                <a:ea typeface="+mj-ea"/>
              </a:rPr>
              <a:t>를 구현하였으며 그림 </a:t>
            </a:r>
            <a:r>
              <a:rPr lang="en-US" altLang="ko-KR" sz="3200" dirty="0">
                <a:latin typeface="+mj-ea"/>
                <a:ea typeface="+mj-ea"/>
              </a:rPr>
              <a:t>8</a:t>
            </a:r>
            <a:r>
              <a:rPr lang="ko-KR" altLang="en-US" sz="3200" dirty="0">
                <a:latin typeface="+mj-ea"/>
                <a:ea typeface="+mj-ea"/>
              </a:rPr>
              <a:t>에 나타낸다</a:t>
            </a:r>
            <a:r>
              <a:rPr lang="en-US" altLang="ko-KR" sz="3200" dirty="0">
                <a:latin typeface="+mj-ea"/>
                <a:ea typeface="+mj-ea"/>
              </a:rPr>
              <a:t>. </a:t>
            </a:r>
          </a:p>
          <a:p>
            <a:pPr indent="127000" algn="just" fontAlgn="base" latinLnBrk="1">
              <a:lnSpc>
                <a:spcPct val="130000"/>
              </a:lnSpc>
            </a:pPr>
            <a:endParaRPr lang="en-US" altLang="ko-KR" sz="3200" dirty="0">
              <a:latin typeface="+mj-ea"/>
              <a:ea typeface="+mj-ea"/>
            </a:endParaRPr>
          </a:p>
          <a:p>
            <a:pPr indent="127000" algn="just" fontAlgn="base" latinLnBrk="1">
              <a:lnSpc>
                <a:spcPct val="130000"/>
              </a:lnSpc>
            </a:pPr>
            <a:r>
              <a:rPr lang="ko-KR" altLang="en-US" sz="3200" dirty="0">
                <a:latin typeface="+mj-ea"/>
                <a:ea typeface="+mj-ea"/>
              </a:rPr>
              <a:t>그림 </a:t>
            </a:r>
            <a:r>
              <a:rPr lang="en-US" altLang="ko-KR" sz="3200" dirty="0">
                <a:latin typeface="+mj-ea"/>
                <a:ea typeface="+mj-ea"/>
              </a:rPr>
              <a:t>8</a:t>
            </a:r>
            <a:r>
              <a:rPr lang="ko-KR" altLang="en-US" sz="3200" dirty="0">
                <a:latin typeface="+mj-ea"/>
                <a:ea typeface="+mj-ea"/>
              </a:rPr>
              <a:t>의 입력 창에서 처리 형식에 맞는 </a:t>
            </a:r>
            <a:r>
              <a:rPr lang="en-US" altLang="ko-KR" sz="3200" dirty="0">
                <a:latin typeface="+mj-ea"/>
                <a:ea typeface="+mj-ea"/>
              </a:rPr>
              <a:t>CSV </a:t>
            </a:r>
            <a:r>
              <a:rPr lang="ko-KR" altLang="en-US" sz="3200" dirty="0">
                <a:latin typeface="+mj-ea"/>
                <a:ea typeface="+mj-ea"/>
              </a:rPr>
              <a:t>파일을 입력하면 로지스틱 다중 회귀 분석을 수행하고 결과를 화면에 나타낸다</a:t>
            </a:r>
            <a:r>
              <a:rPr lang="en-US" altLang="ko-KR" sz="3200" dirty="0">
                <a:latin typeface="+mj-ea"/>
                <a:ea typeface="+mj-ea"/>
              </a:rPr>
              <a:t>. </a:t>
            </a:r>
            <a:endParaRPr lang="ko-KR" altLang="en-US" sz="3200" dirty="0">
              <a:latin typeface="+mj-ea"/>
              <a:ea typeface="+mj-ea"/>
            </a:endParaRPr>
          </a:p>
        </p:txBody>
      </p:sp>
      <p:pic>
        <p:nvPicPr>
          <p:cNvPr id="1025" name="_x398045832" descr="EMB0000422c35c2">
            <a:extLst>
              <a:ext uri="{FF2B5EF4-FFF2-40B4-BE49-F238E27FC236}">
                <a16:creationId xmlns:a16="http://schemas.microsoft.com/office/drawing/2014/main" id="{01D8C439-4D54-49AC-B18E-BCAA1A3EF46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27482" y="19363259"/>
            <a:ext cx="10246092" cy="8765565"/>
          </a:xfrm>
          <a:prstGeom prst="rect">
            <a:avLst/>
          </a:prstGeom>
          <a:noFill/>
          <a:extLst>
            <a:ext uri="{909E8E84-426E-40DD-AFC4-6F175D3DCCD1}">
              <a14:hiddenFill xmlns:a14="http://schemas.microsoft.com/office/drawing/2010/main">
                <a:solidFill>
                  <a:srgbClr val="FFFFFF"/>
                </a:solidFill>
              </a14:hiddenFill>
            </a:ext>
          </a:extLst>
        </p:spPr>
      </p:pic>
      <p:sp>
        <p:nvSpPr>
          <p:cNvPr id="88" name="사각형: 둥근 모서리 87">
            <a:extLst>
              <a:ext uri="{FF2B5EF4-FFF2-40B4-BE49-F238E27FC236}">
                <a16:creationId xmlns:a16="http://schemas.microsoft.com/office/drawing/2014/main" id="{866E6F59-F167-439A-8C6E-59EE9DF8123D}"/>
              </a:ext>
            </a:extLst>
          </p:cNvPr>
          <p:cNvSpPr/>
          <p:nvPr/>
        </p:nvSpPr>
        <p:spPr>
          <a:xfrm>
            <a:off x="485796" y="11748047"/>
            <a:ext cx="4787244" cy="989316"/>
          </a:xfrm>
          <a:prstGeom prst="round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latinLnBrk="1">
              <a:lnSpc>
                <a:spcPct val="107000"/>
              </a:lnSpc>
              <a:spcAft>
                <a:spcPts val="800"/>
              </a:spcAft>
            </a:pPr>
            <a:r>
              <a:rPr lang="ko-KR" sz="4000" kern="100" dirty="0">
                <a:effectLst/>
                <a:ea typeface="맑은 고딕" panose="020B0503020000020004" pitchFamily="50" charset="-127"/>
                <a:cs typeface="Times New Roman" panose="02020603050405020304" pitchFamily="18" charset="0"/>
              </a:rPr>
              <a:t>데이터 </a:t>
            </a:r>
            <a:r>
              <a:rPr lang="en-US" altLang="ko-KR" sz="4000" kern="100" dirty="0">
                <a:effectLst/>
                <a:ea typeface="맑은 고딕" panose="020B0503020000020004" pitchFamily="50" charset="-127"/>
                <a:cs typeface="Times New Roman" panose="02020603050405020304" pitchFamily="18" charset="0"/>
              </a:rPr>
              <a:t> </a:t>
            </a:r>
            <a:r>
              <a:rPr lang="ko-KR" sz="4000" kern="100" dirty="0">
                <a:effectLst/>
                <a:ea typeface="맑은 고딕" panose="020B0503020000020004" pitchFamily="50" charset="-127"/>
                <a:cs typeface="Times New Roman" panose="02020603050405020304" pitchFamily="18" charset="0"/>
              </a:rPr>
              <a:t>수집</a:t>
            </a:r>
          </a:p>
        </p:txBody>
      </p:sp>
      <p:sp>
        <p:nvSpPr>
          <p:cNvPr id="90" name="사각형: 둥근 모서리 89">
            <a:extLst>
              <a:ext uri="{FF2B5EF4-FFF2-40B4-BE49-F238E27FC236}">
                <a16:creationId xmlns:a16="http://schemas.microsoft.com/office/drawing/2014/main" id="{B5AB0B71-AC7F-485B-BA4B-AFA6F418AF0A}"/>
              </a:ext>
            </a:extLst>
          </p:cNvPr>
          <p:cNvSpPr/>
          <p:nvPr/>
        </p:nvSpPr>
        <p:spPr>
          <a:xfrm>
            <a:off x="485796" y="13198330"/>
            <a:ext cx="4787244" cy="989316"/>
          </a:xfrm>
          <a:prstGeom prst="round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latinLnBrk="1">
              <a:lnSpc>
                <a:spcPct val="107000"/>
              </a:lnSpc>
              <a:spcAft>
                <a:spcPts val="800"/>
              </a:spcAft>
            </a:pPr>
            <a:r>
              <a:rPr lang="ko-KR" sz="4000" kern="100" dirty="0">
                <a:effectLst/>
                <a:ea typeface="맑은 고딕" panose="020B0503020000020004" pitchFamily="50" charset="-127"/>
                <a:cs typeface="Times New Roman" panose="02020603050405020304" pitchFamily="18" charset="0"/>
              </a:rPr>
              <a:t>데이터 </a:t>
            </a:r>
            <a:r>
              <a:rPr lang="en-US" altLang="ko-KR" sz="4000" kern="100" dirty="0">
                <a:effectLst/>
                <a:ea typeface="맑은 고딕" panose="020B0503020000020004" pitchFamily="50" charset="-127"/>
                <a:cs typeface="Times New Roman" panose="02020603050405020304" pitchFamily="18" charset="0"/>
              </a:rPr>
              <a:t> </a:t>
            </a:r>
            <a:r>
              <a:rPr lang="ko-KR" altLang="en-US" sz="4000" kern="100" dirty="0">
                <a:effectLst/>
                <a:ea typeface="맑은 고딕" panose="020B0503020000020004" pitchFamily="50" charset="-127"/>
                <a:cs typeface="Times New Roman" panose="02020603050405020304" pitchFamily="18" charset="0"/>
              </a:rPr>
              <a:t>정제</a:t>
            </a:r>
            <a:endParaRPr lang="ko-KR" sz="4000" kern="100" dirty="0">
              <a:effectLst/>
              <a:ea typeface="맑은 고딕" panose="020B0503020000020004" pitchFamily="50" charset="-127"/>
              <a:cs typeface="Times New Roman" panose="02020603050405020304" pitchFamily="18" charset="0"/>
            </a:endParaRPr>
          </a:p>
        </p:txBody>
      </p:sp>
      <p:sp>
        <p:nvSpPr>
          <p:cNvPr id="98" name="사각형: 둥근 모서리 97">
            <a:extLst>
              <a:ext uri="{FF2B5EF4-FFF2-40B4-BE49-F238E27FC236}">
                <a16:creationId xmlns:a16="http://schemas.microsoft.com/office/drawing/2014/main" id="{615CCD2D-55E8-49EB-935D-27E452FB0C7D}"/>
              </a:ext>
            </a:extLst>
          </p:cNvPr>
          <p:cNvSpPr/>
          <p:nvPr/>
        </p:nvSpPr>
        <p:spPr>
          <a:xfrm>
            <a:off x="453340" y="14749047"/>
            <a:ext cx="4787244" cy="989316"/>
          </a:xfrm>
          <a:prstGeom prst="round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latinLnBrk="1">
              <a:lnSpc>
                <a:spcPct val="107000"/>
              </a:lnSpc>
              <a:spcAft>
                <a:spcPts val="800"/>
              </a:spcAft>
            </a:pPr>
            <a:r>
              <a:rPr lang="ko-KR" altLang="en-US" sz="4000" kern="100" dirty="0">
                <a:ea typeface="맑은 고딕" panose="020B0503020000020004" pitchFamily="50" charset="-127"/>
                <a:cs typeface="Times New Roman" panose="02020603050405020304" pitchFamily="18" charset="0"/>
              </a:rPr>
              <a:t>데이터  분석</a:t>
            </a:r>
            <a:endParaRPr lang="ko-KR" sz="4000" kern="100" dirty="0">
              <a:effectLst/>
              <a:ea typeface="맑은 고딕" panose="020B0503020000020004" pitchFamily="50" charset="-127"/>
              <a:cs typeface="Times New Roman" panose="02020603050405020304" pitchFamily="18" charset="0"/>
            </a:endParaRPr>
          </a:p>
        </p:txBody>
      </p:sp>
      <p:sp>
        <p:nvSpPr>
          <p:cNvPr id="99" name="사각형: 둥근 모서리 98">
            <a:extLst>
              <a:ext uri="{FF2B5EF4-FFF2-40B4-BE49-F238E27FC236}">
                <a16:creationId xmlns:a16="http://schemas.microsoft.com/office/drawing/2014/main" id="{1AB933DD-11A8-4E4A-AA5A-014AAA0FCD64}"/>
              </a:ext>
            </a:extLst>
          </p:cNvPr>
          <p:cNvSpPr/>
          <p:nvPr/>
        </p:nvSpPr>
        <p:spPr>
          <a:xfrm>
            <a:off x="422860" y="17985358"/>
            <a:ext cx="4787244" cy="989316"/>
          </a:xfrm>
          <a:prstGeom prst="round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latinLnBrk="1">
              <a:lnSpc>
                <a:spcPct val="107000"/>
              </a:lnSpc>
              <a:spcAft>
                <a:spcPts val="800"/>
              </a:spcAft>
            </a:pPr>
            <a:r>
              <a:rPr lang="ko-KR" sz="4000" kern="100" dirty="0">
                <a:effectLst/>
                <a:ea typeface="맑은 고딕" panose="020B0503020000020004" pitchFamily="50" charset="-127"/>
                <a:cs typeface="Times New Roman" panose="02020603050405020304" pitchFamily="18" charset="0"/>
              </a:rPr>
              <a:t>데이터 </a:t>
            </a:r>
            <a:r>
              <a:rPr lang="en-US" altLang="ko-KR" sz="4000" kern="100" dirty="0">
                <a:effectLst/>
                <a:ea typeface="맑은 고딕" panose="020B0503020000020004" pitchFamily="50" charset="-127"/>
                <a:cs typeface="Times New Roman" panose="02020603050405020304" pitchFamily="18" charset="0"/>
              </a:rPr>
              <a:t> </a:t>
            </a:r>
            <a:r>
              <a:rPr lang="ko-KR" altLang="en-US" sz="4000" kern="100" dirty="0">
                <a:effectLst/>
                <a:ea typeface="맑은 고딕" panose="020B0503020000020004" pitchFamily="50" charset="-127"/>
                <a:cs typeface="Times New Roman" panose="02020603050405020304" pitchFamily="18" charset="0"/>
              </a:rPr>
              <a:t>저장</a:t>
            </a:r>
            <a:endParaRPr lang="ko-KR" sz="4000" kern="100" dirty="0">
              <a:effectLst/>
              <a:ea typeface="맑은 고딕" panose="020B0503020000020004" pitchFamily="50" charset="-127"/>
              <a:cs typeface="Times New Roman" panose="02020603050405020304" pitchFamily="18" charset="0"/>
            </a:endParaRPr>
          </a:p>
        </p:txBody>
      </p:sp>
      <p:sp>
        <p:nvSpPr>
          <p:cNvPr id="100" name="텍스트 개체 틀 9">
            <a:extLst>
              <a:ext uri="{FF2B5EF4-FFF2-40B4-BE49-F238E27FC236}">
                <a16:creationId xmlns:a16="http://schemas.microsoft.com/office/drawing/2014/main" id="{8E479A0E-962E-41A5-8AFE-65AFE45A0CD3}"/>
              </a:ext>
            </a:extLst>
          </p:cNvPr>
          <p:cNvSpPr txBox="1">
            <a:spLocks/>
          </p:cNvSpPr>
          <p:nvPr/>
        </p:nvSpPr>
        <p:spPr>
          <a:xfrm>
            <a:off x="5676592" y="13187517"/>
            <a:ext cx="8973026" cy="1285610"/>
          </a:xfrm>
          <a:prstGeom prst="rect">
            <a:avLst/>
          </a:prstGeom>
        </p:spPr>
        <p:txBody>
          <a:bodyPr vert="horz" wrap="square" lIns="91440" tIns="45720" rIns="91440" bIns="45720" anchor="t">
            <a:normAutofit/>
          </a:bodyPr>
          <a:lstStyle>
            <a:lvl1pPr marL="0" indent="0" algn="l" defTabSz="3027487" rtl="0" eaLnBrk="1" latinLnBrk="1" hangingPunct="1">
              <a:lnSpc>
                <a:spcPct val="90000"/>
              </a:lnSpc>
              <a:spcBef>
                <a:spcPts val="3311"/>
              </a:spcBef>
              <a:buFont typeface="Arial" panose="020B0604020202020204" pitchFamily="34" charset="0"/>
              <a:buNone/>
              <a:defRPr sz="2400" kern="1200">
                <a:solidFill>
                  <a:schemeClr val="tx1"/>
                </a:solidFill>
                <a:latin typeface="+mn-lt"/>
                <a:ea typeface="+mn-ea"/>
                <a:cs typeface="+mn-cs"/>
              </a:defRPr>
            </a:lvl1pPr>
            <a:lvl2pPr marL="1513743" indent="0" algn="l" defTabSz="3027487" rtl="0" eaLnBrk="1" latinLnBrk="1" hangingPunct="1">
              <a:lnSpc>
                <a:spcPct val="90000"/>
              </a:lnSpc>
              <a:spcBef>
                <a:spcPts val="1655"/>
              </a:spcBef>
              <a:buFont typeface="Arial" panose="020B0604020202020204" pitchFamily="34" charset="0"/>
              <a:buNone/>
              <a:defRPr sz="3600" kern="1200">
                <a:solidFill>
                  <a:schemeClr val="tx1"/>
                </a:solidFill>
                <a:latin typeface="+mn-lt"/>
                <a:ea typeface="+mn-ea"/>
                <a:cs typeface="+mn-cs"/>
              </a:defRPr>
            </a:lvl2pPr>
            <a:lvl3pPr marL="3027487" indent="0" algn="l" defTabSz="3027487" rtl="0" eaLnBrk="1" latinLnBrk="1" hangingPunct="1">
              <a:lnSpc>
                <a:spcPct val="90000"/>
              </a:lnSpc>
              <a:spcBef>
                <a:spcPts val="1655"/>
              </a:spcBef>
              <a:buFont typeface="Arial" panose="020B0604020202020204" pitchFamily="34" charset="0"/>
              <a:buNone/>
              <a:defRPr sz="3200" kern="1200">
                <a:solidFill>
                  <a:schemeClr val="tx1"/>
                </a:solidFill>
                <a:latin typeface="+mn-lt"/>
                <a:ea typeface="+mn-ea"/>
                <a:cs typeface="+mn-cs"/>
              </a:defRPr>
            </a:lvl3pPr>
            <a:lvl4pPr marL="4541230" indent="0" algn="l" defTabSz="3027487" rtl="0" eaLnBrk="1" latinLnBrk="1" hangingPunct="1">
              <a:lnSpc>
                <a:spcPct val="90000"/>
              </a:lnSpc>
              <a:spcBef>
                <a:spcPts val="1655"/>
              </a:spcBef>
              <a:buFont typeface="Arial" panose="020B0604020202020204" pitchFamily="34" charset="0"/>
              <a:buNone/>
              <a:defRPr sz="2400" kern="1200">
                <a:solidFill>
                  <a:schemeClr val="tx1"/>
                </a:solidFill>
                <a:latin typeface="+mn-lt"/>
                <a:ea typeface="+mn-ea"/>
                <a:cs typeface="+mn-cs"/>
              </a:defRPr>
            </a:lvl4pPr>
            <a:lvl5pPr marL="6054974" indent="0" algn="l" defTabSz="3027487" rtl="0" eaLnBrk="1" latinLnBrk="1" hangingPunct="1">
              <a:lnSpc>
                <a:spcPct val="90000"/>
              </a:lnSpc>
              <a:spcBef>
                <a:spcPts val="1655"/>
              </a:spcBef>
              <a:buFont typeface="Arial" panose="020B0604020202020204" pitchFamily="34" charset="0"/>
              <a:buNone/>
              <a:defRPr sz="2400" kern="1200">
                <a:solidFill>
                  <a:schemeClr val="tx1"/>
                </a:solidFill>
                <a:latin typeface="+mn-lt"/>
                <a:ea typeface="+mn-ea"/>
                <a:cs typeface="+mn-cs"/>
              </a:defRPr>
            </a:lvl5pPr>
            <a:lvl6pPr marL="8325589" indent="-756872" algn="l" defTabSz="3027487" rtl="0" eaLnBrk="1" latinLnBrk="1"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1"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1"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1"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a:lstStyle>
          <a:p>
            <a:pPr>
              <a:spcBef>
                <a:spcPts val="2000"/>
              </a:spcBef>
              <a:defRPr/>
            </a:pPr>
            <a:r>
              <a:rPr lang="en-US" altLang="ko-KR" sz="3000" b="1" dirty="0">
                <a:latin typeface="나눔고딕" panose="020D0604000000000000" pitchFamily="50" charset="-127"/>
                <a:ea typeface="나눔고딕" panose="020D0604000000000000" pitchFamily="50" charset="-127"/>
                <a:cs typeface="맑은 고딕"/>
              </a:rPr>
              <a:t>-</a:t>
            </a:r>
            <a:r>
              <a:rPr lang="ko-KR" altLang="en-US" sz="3000" b="1" dirty="0">
                <a:latin typeface="나눔고딕" panose="020D0604000000000000" pitchFamily="50" charset="-127"/>
                <a:ea typeface="나눔고딕" panose="020D0604000000000000" pitchFamily="50" charset="-127"/>
                <a:cs typeface="맑은 고딕"/>
              </a:rPr>
              <a:t>신뢰도가 낮은 데이터와 </a:t>
            </a:r>
            <a:r>
              <a:rPr lang="en-US" altLang="ko-KR" sz="3000" b="1" dirty="0">
                <a:latin typeface="나눔고딕" panose="020D0604000000000000" pitchFamily="50" charset="-127"/>
                <a:ea typeface="나눔고딕" panose="020D0604000000000000" pitchFamily="50" charset="-127"/>
                <a:cs typeface="맑은 고딕"/>
              </a:rPr>
              <a:t>NULL </a:t>
            </a:r>
            <a:r>
              <a:rPr lang="ko-KR" altLang="en-US" sz="3000" b="1" dirty="0">
                <a:latin typeface="나눔고딕" panose="020D0604000000000000" pitchFamily="50" charset="-127"/>
                <a:ea typeface="나눔고딕" panose="020D0604000000000000" pitchFamily="50" charset="-127"/>
                <a:cs typeface="맑은 고딕"/>
              </a:rPr>
              <a:t>값의 레코드 제거하여 해양 관측 데이터와 적조 발생 데이터를 병합</a:t>
            </a:r>
          </a:p>
        </p:txBody>
      </p:sp>
      <p:sp>
        <p:nvSpPr>
          <p:cNvPr id="102" name="텍스트 개체 틀 9">
            <a:extLst>
              <a:ext uri="{FF2B5EF4-FFF2-40B4-BE49-F238E27FC236}">
                <a16:creationId xmlns:a16="http://schemas.microsoft.com/office/drawing/2014/main" id="{977329D5-3B52-48EF-A21E-E3384BB67E9F}"/>
              </a:ext>
            </a:extLst>
          </p:cNvPr>
          <p:cNvSpPr txBox="1">
            <a:spLocks/>
          </p:cNvSpPr>
          <p:nvPr/>
        </p:nvSpPr>
        <p:spPr>
          <a:xfrm>
            <a:off x="5644523" y="14760288"/>
            <a:ext cx="8973026" cy="1489728"/>
          </a:xfrm>
          <a:prstGeom prst="rect">
            <a:avLst/>
          </a:prstGeom>
        </p:spPr>
        <p:txBody>
          <a:bodyPr vert="horz" wrap="square" lIns="91440" tIns="45720" rIns="91440" bIns="45720" anchor="t">
            <a:normAutofit/>
          </a:bodyPr>
          <a:lstStyle>
            <a:lvl1pPr marL="0" indent="0" algn="l" defTabSz="3027487" rtl="0" eaLnBrk="1" latinLnBrk="1" hangingPunct="1">
              <a:lnSpc>
                <a:spcPct val="90000"/>
              </a:lnSpc>
              <a:spcBef>
                <a:spcPts val="3311"/>
              </a:spcBef>
              <a:buFont typeface="Arial" panose="020B0604020202020204" pitchFamily="34" charset="0"/>
              <a:buNone/>
              <a:defRPr sz="2400" kern="1200">
                <a:solidFill>
                  <a:schemeClr val="tx1"/>
                </a:solidFill>
                <a:latin typeface="+mn-lt"/>
                <a:ea typeface="+mn-ea"/>
                <a:cs typeface="+mn-cs"/>
              </a:defRPr>
            </a:lvl1pPr>
            <a:lvl2pPr marL="1513743" indent="0" algn="l" defTabSz="3027487" rtl="0" eaLnBrk="1" latinLnBrk="1" hangingPunct="1">
              <a:lnSpc>
                <a:spcPct val="90000"/>
              </a:lnSpc>
              <a:spcBef>
                <a:spcPts val="1655"/>
              </a:spcBef>
              <a:buFont typeface="Arial" panose="020B0604020202020204" pitchFamily="34" charset="0"/>
              <a:buNone/>
              <a:defRPr sz="3600" kern="1200">
                <a:solidFill>
                  <a:schemeClr val="tx1"/>
                </a:solidFill>
                <a:latin typeface="+mn-lt"/>
                <a:ea typeface="+mn-ea"/>
                <a:cs typeface="+mn-cs"/>
              </a:defRPr>
            </a:lvl2pPr>
            <a:lvl3pPr marL="3027487" indent="0" algn="l" defTabSz="3027487" rtl="0" eaLnBrk="1" latinLnBrk="1" hangingPunct="1">
              <a:lnSpc>
                <a:spcPct val="90000"/>
              </a:lnSpc>
              <a:spcBef>
                <a:spcPts val="1655"/>
              </a:spcBef>
              <a:buFont typeface="Arial" panose="020B0604020202020204" pitchFamily="34" charset="0"/>
              <a:buNone/>
              <a:defRPr sz="3200" kern="1200">
                <a:solidFill>
                  <a:schemeClr val="tx1"/>
                </a:solidFill>
                <a:latin typeface="+mn-lt"/>
                <a:ea typeface="+mn-ea"/>
                <a:cs typeface="+mn-cs"/>
              </a:defRPr>
            </a:lvl3pPr>
            <a:lvl4pPr marL="4541230" indent="0" algn="l" defTabSz="3027487" rtl="0" eaLnBrk="1" latinLnBrk="1" hangingPunct="1">
              <a:lnSpc>
                <a:spcPct val="90000"/>
              </a:lnSpc>
              <a:spcBef>
                <a:spcPts val="1655"/>
              </a:spcBef>
              <a:buFont typeface="Arial" panose="020B0604020202020204" pitchFamily="34" charset="0"/>
              <a:buNone/>
              <a:defRPr sz="2400" kern="1200">
                <a:solidFill>
                  <a:schemeClr val="tx1"/>
                </a:solidFill>
                <a:latin typeface="+mn-lt"/>
                <a:ea typeface="+mn-ea"/>
                <a:cs typeface="+mn-cs"/>
              </a:defRPr>
            </a:lvl4pPr>
            <a:lvl5pPr marL="6054974" indent="0" algn="l" defTabSz="3027487" rtl="0" eaLnBrk="1" latinLnBrk="1" hangingPunct="1">
              <a:lnSpc>
                <a:spcPct val="90000"/>
              </a:lnSpc>
              <a:spcBef>
                <a:spcPts val="1655"/>
              </a:spcBef>
              <a:buFont typeface="Arial" panose="020B0604020202020204" pitchFamily="34" charset="0"/>
              <a:buNone/>
              <a:defRPr sz="2400" kern="1200">
                <a:solidFill>
                  <a:schemeClr val="tx1"/>
                </a:solidFill>
                <a:latin typeface="+mn-lt"/>
                <a:ea typeface="+mn-ea"/>
                <a:cs typeface="+mn-cs"/>
              </a:defRPr>
            </a:lvl5pPr>
            <a:lvl6pPr marL="8325589" indent="-756872" algn="l" defTabSz="3027487" rtl="0" eaLnBrk="1" latinLnBrk="1"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1"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1"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1"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a:lstStyle>
          <a:p>
            <a:pPr>
              <a:spcBef>
                <a:spcPts val="2000"/>
              </a:spcBef>
              <a:defRPr/>
            </a:pPr>
            <a:r>
              <a:rPr lang="en-US" altLang="ko-KR" sz="3000" b="1" dirty="0">
                <a:latin typeface="나눔고딕" panose="020D0604000000000000" pitchFamily="50" charset="-127"/>
                <a:ea typeface="나눔고딕" panose="020D0604000000000000" pitchFamily="50" charset="-127"/>
                <a:cs typeface="맑은 고딕"/>
              </a:rPr>
              <a:t>-</a:t>
            </a:r>
            <a:r>
              <a:rPr lang="ko-KR" altLang="en-US" sz="3000" b="1" dirty="0" err="1">
                <a:latin typeface="나눔고딕" panose="020D0604000000000000" pitchFamily="50" charset="-127"/>
                <a:ea typeface="나눔고딕" panose="020D0604000000000000" pitchFamily="50" charset="-127"/>
                <a:cs typeface="맑은 고딕"/>
              </a:rPr>
              <a:t>팬더스</a:t>
            </a:r>
            <a:r>
              <a:rPr lang="en-US" altLang="ko-KR" sz="3000" b="1" dirty="0">
                <a:latin typeface="나눔고딕" panose="020D0604000000000000" pitchFamily="50" charset="-127"/>
                <a:ea typeface="나눔고딕" panose="020D0604000000000000" pitchFamily="50" charset="-127"/>
                <a:cs typeface="맑은 고딕"/>
              </a:rPr>
              <a:t>(pandas)</a:t>
            </a:r>
            <a:r>
              <a:rPr lang="ko-KR" altLang="en-US" sz="3000" b="1" dirty="0">
                <a:latin typeface="나눔고딕" panose="020D0604000000000000" pitchFamily="50" charset="-127"/>
                <a:ea typeface="나눔고딕" panose="020D0604000000000000" pitchFamily="50" charset="-127"/>
                <a:cs typeface="맑은 고딕"/>
              </a:rPr>
              <a:t>를 활용하여 기술 통계적 방법으로 </a:t>
            </a:r>
            <a:br>
              <a:rPr lang="en-US" altLang="ko-KR" sz="3000" b="1" dirty="0">
                <a:latin typeface="나눔고딕" panose="020D0604000000000000" pitchFamily="50" charset="-127"/>
                <a:ea typeface="나눔고딕" panose="020D0604000000000000" pitchFamily="50" charset="-127"/>
                <a:cs typeface="맑은 고딕"/>
              </a:rPr>
            </a:br>
            <a:r>
              <a:rPr lang="ko-KR" altLang="en-US" sz="3000" b="1" dirty="0">
                <a:latin typeface="나눔고딕" panose="020D0604000000000000" pitchFamily="50" charset="-127"/>
                <a:ea typeface="나눔고딕" panose="020D0604000000000000" pitchFamily="50" charset="-127"/>
                <a:cs typeface="맑은 고딕"/>
              </a:rPr>
              <a:t>데이터 특성을 분석</a:t>
            </a:r>
            <a:r>
              <a:rPr lang="en-US" altLang="ko-KR" sz="3000" b="1" dirty="0">
                <a:latin typeface="나눔고딕" panose="020D0604000000000000" pitchFamily="50" charset="-127"/>
                <a:ea typeface="나눔고딕" panose="020D0604000000000000" pitchFamily="50" charset="-127"/>
                <a:cs typeface="맑은 고딕"/>
              </a:rPr>
              <a:t>, </a:t>
            </a:r>
            <a:r>
              <a:rPr lang="ko-KR" altLang="en-US" sz="3000" b="1" dirty="0">
                <a:latin typeface="나눔고딕" panose="020D0604000000000000" pitchFamily="50" charset="-127"/>
                <a:ea typeface="나눔고딕" panose="020D0604000000000000" pitchFamily="50" charset="-127"/>
                <a:cs typeface="맑은 고딕"/>
              </a:rPr>
              <a:t>로지스틱 회귀를 적용하여 적조에 미치는 영향 분석</a:t>
            </a:r>
            <a:endParaRPr lang="en-US" altLang="ko-KR" sz="3000" b="1" dirty="0">
              <a:latin typeface="나눔고딕" panose="020D0604000000000000" pitchFamily="50" charset="-127"/>
              <a:ea typeface="나눔고딕" panose="020D0604000000000000" pitchFamily="50" charset="-127"/>
              <a:cs typeface="맑은 고딕"/>
            </a:endParaRPr>
          </a:p>
          <a:p>
            <a:pPr>
              <a:spcBef>
                <a:spcPts val="2000"/>
              </a:spcBef>
              <a:defRPr/>
            </a:pPr>
            <a:endParaRPr lang="ko-KR" altLang="en-US" sz="3000" b="1" dirty="0">
              <a:latin typeface="나눔고딕" panose="020D0604000000000000" pitchFamily="50" charset="-127"/>
              <a:ea typeface="나눔고딕" panose="020D0604000000000000" pitchFamily="50" charset="-127"/>
              <a:cs typeface="맑은 고딕"/>
            </a:endParaRPr>
          </a:p>
        </p:txBody>
      </p:sp>
      <p:sp>
        <p:nvSpPr>
          <p:cNvPr id="103" name="텍스트 개체 틀 9">
            <a:extLst>
              <a:ext uri="{FF2B5EF4-FFF2-40B4-BE49-F238E27FC236}">
                <a16:creationId xmlns:a16="http://schemas.microsoft.com/office/drawing/2014/main" id="{FBC4801A-3F7C-4F51-807E-793BC587FE2C}"/>
              </a:ext>
            </a:extLst>
          </p:cNvPr>
          <p:cNvSpPr txBox="1">
            <a:spLocks/>
          </p:cNvSpPr>
          <p:nvPr/>
        </p:nvSpPr>
        <p:spPr>
          <a:xfrm>
            <a:off x="5624826" y="16393826"/>
            <a:ext cx="8973026" cy="1326598"/>
          </a:xfrm>
          <a:prstGeom prst="rect">
            <a:avLst/>
          </a:prstGeom>
        </p:spPr>
        <p:txBody>
          <a:bodyPr vert="horz" wrap="square" lIns="91440" tIns="45720" rIns="91440" bIns="45720" anchor="t">
            <a:normAutofit/>
          </a:bodyPr>
          <a:lstStyle>
            <a:lvl1pPr marL="0" indent="0" algn="l" defTabSz="3027487" rtl="0" eaLnBrk="1" latinLnBrk="1" hangingPunct="1">
              <a:lnSpc>
                <a:spcPct val="90000"/>
              </a:lnSpc>
              <a:spcBef>
                <a:spcPts val="3311"/>
              </a:spcBef>
              <a:buFont typeface="Arial" panose="020B0604020202020204" pitchFamily="34" charset="0"/>
              <a:buNone/>
              <a:defRPr sz="2400" kern="1200">
                <a:solidFill>
                  <a:schemeClr val="tx1"/>
                </a:solidFill>
                <a:latin typeface="+mn-lt"/>
                <a:ea typeface="+mn-ea"/>
                <a:cs typeface="+mn-cs"/>
              </a:defRPr>
            </a:lvl1pPr>
            <a:lvl2pPr marL="1513743" indent="0" algn="l" defTabSz="3027487" rtl="0" eaLnBrk="1" latinLnBrk="1" hangingPunct="1">
              <a:lnSpc>
                <a:spcPct val="90000"/>
              </a:lnSpc>
              <a:spcBef>
                <a:spcPts val="1655"/>
              </a:spcBef>
              <a:buFont typeface="Arial" panose="020B0604020202020204" pitchFamily="34" charset="0"/>
              <a:buNone/>
              <a:defRPr sz="3600" kern="1200">
                <a:solidFill>
                  <a:schemeClr val="tx1"/>
                </a:solidFill>
                <a:latin typeface="+mn-lt"/>
                <a:ea typeface="+mn-ea"/>
                <a:cs typeface="+mn-cs"/>
              </a:defRPr>
            </a:lvl2pPr>
            <a:lvl3pPr marL="3027487" indent="0" algn="l" defTabSz="3027487" rtl="0" eaLnBrk="1" latinLnBrk="1" hangingPunct="1">
              <a:lnSpc>
                <a:spcPct val="90000"/>
              </a:lnSpc>
              <a:spcBef>
                <a:spcPts val="1655"/>
              </a:spcBef>
              <a:buFont typeface="Arial" panose="020B0604020202020204" pitchFamily="34" charset="0"/>
              <a:buNone/>
              <a:defRPr sz="3200" kern="1200">
                <a:solidFill>
                  <a:schemeClr val="tx1"/>
                </a:solidFill>
                <a:latin typeface="+mn-lt"/>
                <a:ea typeface="+mn-ea"/>
                <a:cs typeface="+mn-cs"/>
              </a:defRPr>
            </a:lvl3pPr>
            <a:lvl4pPr marL="4541230" indent="0" algn="l" defTabSz="3027487" rtl="0" eaLnBrk="1" latinLnBrk="1" hangingPunct="1">
              <a:lnSpc>
                <a:spcPct val="90000"/>
              </a:lnSpc>
              <a:spcBef>
                <a:spcPts val="1655"/>
              </a:spcBef>
              <a:buFont typeface="Arial" panose="020B0604020202020204" pitchFamily="34" charset="0"/>
              <a:buNone/>
              <a:defRPr sz="2400" kern="1200">
                <a:solidFill>
                  <a:schemeClr val="tx1"/>
                </a:solidFill>
                <a:latin typeface="+mn-lt"/>
                <a:ea typeface="+mn-ea"/>
                <a:cs typeface="+mn-cs"/>
              </a:defRPr>
            </a:lvl4pPr>
            <a:lvl5pPr marL="6054974" indent="0" algn="l" defTabSz="3027487" rtl="0" eaLnBrk="1" latinLnBrk="1" hangingPunct="1">
              <a:lnSpc>
                <a:spcPct val="90000"/>
              </a:lnSpc>
              <a:spcBef>
                <a:spcPts val="1655"/>
              </a:spcBef>
              <a:buFont typeface="Arial" panose="020B0604020202020204" pitchFamily="34" charset="0"/>
              <a:buNone/>
              <a:defRPr sz="2400" kern="1200">
                <a:solidFill>
                  <a:schemeClr val="tx1"/>
                </a:solidFill>
                <a:latin typeface="+mn-lt"/>
                <a:ea typeface="+mn-ea"/>
                <a:cs typeface="+mn-cs"/>
              </a:defRPr>
            </a:lvl5pPr>
            <a:lvl6pPr marL="8325589" indent="-756872" algn="l" defTabSz="3027487" rtl="0" eaLnBrk="1" latinLnBrk="1"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1"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1"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1"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a:lstStyle>
          <a:p>
            <a:pPr>
              <a:spcBef>
                <a:spcPts val="2000"/>
              </a:spcBef>
              <a:defRPr/>
            </a:pPr>
            <a:r>
              <a:rPr lang="en-US" altLang="ko-KR" sz="3000" b="1" dirty="0">
                <a:latin typeface="나눔고딕" panose="020D0604000000000000" pitchFamily="50" charset="-127"/>
                <a:ea typeface="나눔고딕" panose="020D0604000000000000" pitchFamily="50" charset="-127"/>
                <a:cs typeface="맑은 고딕"/>
              </a:rPr>
              <a:t>-</a:t>
            </a:r>
            <a:r>
              <a:rPr lang="ko-KR" altLang="en-US" sz="3000" b="1" dirty="0" err="1">
                <a:latin typeface="나눔고딕" panose="020D0604000000000000" pitchFamily="50" charset="-127"/>
                <a:ea typeface="나눔고딕" panose="020D0604000000000000" pitchFamily="50" charset="-127"/>
                <a:cs typeface="맑은 고딕"/>
              </a:rPr>
              <a:t>파이썬의</a:t>
            </a:r>
            <a:r>
              <a:rPr lang="ko-KR" altLang="en-US" sz="3000" b="1" dirty="0">
                <a:latin typeface="나눔고딕" panose="020D0604000000000000" pitchFamily="50" charset="-127"/>
                <a:ea typeface="나눔고딕" panose="020D0604000000000000" pitchFamily="50" charset="-127"/>
                <a:cs typeface="맑은 고딕"/>
              </a:rPr>
              <a:t> 시각화 패키지를 이용하여 통계적 분석 결과 시각화</a:t>
            </a:r>
            <a:endParaRPr lang="en-US" altLang="ko-KR" sz="3000" b="1" dirty="0">
              <a:latin typeface="나눔고딕" panose="020D0604000000000000" pitchFamily="50" charset="-127"/>
              <a:ea typeface="나눔고딕" panose="020D0604000000000000" pitchFamily="50" charset="-127"/>
              <a:cs typeface="맑은 고딕"/>
            </a:endParaRPr>
          </a:p>
        </p:txBody>
      </p:sp>
      <p:sp>
        <p:nvSpPr>
          <p:cNvPr id="104" name="사각형: 둥근 모서리 103">
            <a:extLst>
              <a:ext uri="{FF2B5EF4-FFF2-40B4-BE49-F238E27FC236}">
                <a16:creationId xmlns:a16="http://schemas.microsoft.com/office/drawing/2014/main" id="{0891C1E8-0124-4BD8-B939-B890F8600419}"/>
              </a:ext>
            </a:extLst>
          </p:cNvPr>
          <p:cNvSpPr/>
          <p:nvPr/>
        </p:nvSpPr>
        <p:spPr>
          <a:xfrm>
            <a:off x="422083" y="16372138"/>
            <a:ext cx="4787244" cy="989316"/>
          </a:xfrm>
          <a:prstGeom prst="round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latinLnBrk="1">
              <a:lnSpc>
                <a:spcPct val="107000"/>
              </a:lnSpc>
              <a:spcAft>
                <a:spcPts val="800"/>
              </a:spcAft>
            </a:pPr>
            <a:r>
              <a:rPr lang="ko-KR" altLang="en-US" sz="4000" kern="100" dirty="0">
                <a:ea typeface="맑은 고딕" panose="020B0503020000020004" pitchFamily="50" charset="-127"/>
                <a:cs typeface="Times New Roman" panose="02020603050405020304" pitchFamily="18" charset="0"/>
              </a:rPr>
              <a:t>데이터  시각화</a:t>
            </a:r>
            <a:endParaRPr lang="ko-KR" sz="4000" kern="100" dirty="0">
              <a:effectLst/>
              <a:ea typeface="맑은 고딕" panose="020B0503020000020004" pitchFamily="50" charset="-127"/>
              <a:cs typeface="Times New Roman" panose="02020603050405020304" pitchFamily="18" charset="0"/>
            </a:endParaRPr>
          </a:p>
        </p:txBody>
      </p:sp>
      <p:sp>
        <p:nvSpPr>
          <p:cNvPr id="105" name="텍스트 개체 틀 9">
            <a:extLst>
              <a:ext uri="{FF2B5EF4-FFF2-40B4-BE49-F238E27FC236}">
                <a16:creationId xmlns:a16="http://schemas.microsoft.com/office/drawing/2014/main" id="{06CFEDAE-9CDE-421D-A319-2D5C603CAD0F}"/>
              </a:ext>
            </a:extLst>
          </p:cNvPr>
          <p:cNvSpPr txBox="1">
            <a:spLocks/>
          </p:cNvSpPr>
          <p:nvPr/>
        </p:nvSpPr>
        <p:spPr>
          <a:xfrm>
            <a:off x="5600392" y="17967080"/>
            <a:ext cx="8973026" cy="1326598"/>
          </a:xfrm>
          <a:prstGeom prst="rect">
            <a:avLst/>
          </a:prstGeom>
        </p:spPr>
        <p:txBody>
          <a:bodyPr vert="horz" wrap="square" lIns="91440" tIns="45720" rIns="91440" bIns="45720" anchor="t">
            <a:normAutofit fontScale="92500"/>
          </a:bodyPr>
          <a:lstStyle>
            <a:lvl1pPr marL="0" indent="0" algn="l" defTabSz="3027487" rtl="0" eaLnBrk="1" latinLnBrk="1" hangingPunct="1">
              <a:lnSpc>
                <a:spcPct val="90000"/>
              </a:lnSpc>
              <a:spcBef>
                <a:spcPts val="3311"/>
              </a:spcBef>
              <a:buFont typeface="Arial" panose="020B0604020202020204" pitchFamily="34" charset="0"/>
              <a:buNone/>
              <a:defRPr sz="2400" kern="1200">
                <a:solidFill>
                  <a:schemeClr val="tx1"/>
                </a:solidFill>
                <a:latin typeface="+mn-lt"/>
                <a:ea typeface="+mn-ea"/>
                <a:cs typeface="+mn-cs"/>
              </a:defRPr>
            </a:lvl1pPr>
            <a:lvl2pPr marL="1513743" indent="0" algn="l" defTabSz="3027487" rtl="0" eaLnBrk="1" latinLnBrk="1" hangingPunct="1">
              <a:lnSpc>
                <a:spcPct val="90000"/>
              </a:lnSpc>
              <a:spcBef>
                <a:spcPts val="1655"/>
              </a:spcBef>
              <a:buFont typeface="Arial" panose="020B0604020202020204" pitchFamily="34" charset="0"/>
              <a:buNone/>
              <a:defRPr sz="3600" kern="1200">
                <a:solidFill>
                  <a:schemeClr val="tx1"/>
                </a:solidFill>
                <a:latin typeface="+mn-lt"/>
                <a:ea typeface="+mn-ea"/>
                <a:cs typeface="+mn-cs"/>
              </a:defRPr>
            </a:lvl2pPr>
            <a:lvl3pPr marL="3027487" indent="0" algn="l" defTabSz="3027487" rtl="0" eaLnBrk="1" latinLnBrk="1" hangingPunct="1">
              <a:lnSpc>
                <a:spcPct val="90000"/>
              </a:lnSpc>
              <a:spcBef>
                <a:spcPts val="1655"/>
              </a:spcBef>
              <a:buFont typeface="Arial" panose="020B0604020202020204" pitchFamily="34" charset="0"/>
              <a:buNone/>
              <a:defRPr sz="3200" kern="1200">
                <a:solidFill>
                  <a:schemeClr val="tx1"/>
                </a:solidFill>
                <a:latin typeface="+mn-lt"/>
                <a:ea typeface="+mn-ea"/>
                <a:cs typeface="+mn-cs"/>
              </a:defRPr>
            </a:lvl3pPr>
            <a:lvl4pPr marL="4541230" indent="0" algn="l" defTabSz="3027487" rtl="0" eaLnBrk="1" latinLnBrk="1" hangingPunct="1">
              <a:lnSpc>
                <a:spcPct val="90000"/>
              </a:lnSpc>
              <a:spcBef>
                <a:spcPts val="1655"/>
              </a:spcBef>
              <a:buFont typeface="Arial" panose="020B0604020202020204" pitchFamily="34" charset="0"/>
              <a:buNone/>
              <a:defRPr sz="2400" kern="1200">
                <a:solidFill>
                  <a:schemeClr val="tx1"/>
                </a:solidFill>
                <a:latin typeface="+mn-lt"/>
                <a:ea typeface="+mn-ea"/>
                <a:cs typeface="+mn-cs"/>
              </a:defRPr>
            </a:lvl4pPr>
            <a:lvl5pPr marL="6054974" indent="0" algn="l" defTabSz="3027487" rtl="0" eaLnBrk="1" latinLnBrk="1" hangingPunct="1">
              <a:lnSpc>
                <a:spcPct val="90000"/>
              </a:lnSpc>
              <a:spcBef>
                <a:spcPts val="1655"/>
              </a:spcBef>
              <a:buFont typeface="Arial" panose="020B0604020202020204" pitchFamily="34" charset="0"/>
              <a:buNone/>
              <a:defRPr sz="2400" kern="1200">
                <a:solidFill>
                  <a:schemeClr val="tx1"/>
                </a:solidFill>
                <a:latin typeface="+mn-lt"/>
                <a:ea typeface="+mn-ea"/>
                <a:cs typeface="+mn-cs"/>
              </a:defRPr>
            </a:lvl5pPr>
            <a:lvl6pPr marL="8325589" indent="-756872" algn="l" defTabSz="3027487" rtl="0" eaLnBrk="1" latinLnBrk="1"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1"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1"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1"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a:lstStyle>
          <a:p>
            <a:pPr>
              <a:spcBef>
                <a:spcPts val="2000"/>
              </a:spcBef>
              <a:defRPr/>
            </a:pPr>
            <a:r>
              <a:rPr lang="en-US" altLang="ko-KR" sz="3000" b="1" dirty="0">
                <a:latin typeface="나눔고딕" panose="020D0604000000000000" pitchFamily="50" charset="-127"/>
                <a:ea typeface="나눔고딕" panose="020D0604000000000000" pitchFamily="50" charset="-127"/>
                <a:cs typeface="맑은 고딕"/>
              </a:rPr>
              <a:t>-</a:t>
            </a:r>
            <a:r>
              <a:rPr lang="ko-KR" altLang="en-US" sz="3000" b="1" dirty="0">
                <a:latin typeface="나눔고딕" panose="020D0604000000000000" pitchFamily="50" charset="-127"/>
                <a:ea typeface="나눔고딕" panose="020D0604000000000000" pitchFamily="50" charset="-127"/>
                <a:cs typeface="맑은 고딕"/>
              </a:rPr>
              <a:t>유해 적조 데이터 셋은 </a:t>
            </a:r>
            <a:r>
              <a:rPr lang="en-US" altLang="ko-KR" sz="3000" b="1" dirty="0">
                <a:latin typeface="나눔고딕" panose="020D0604000000000000" pitchFamily="50" charset="-127"/>
                <a:ea typeface="나눔고딕" panose="020D0604000000000000" pitchFamily="50" charset="-127"/>
                <a:cs typeface="맑은 고딕"/>
              </a:rPr>
              <a:t>CSV </a:t>
            </a:r>
            <a:r>
              <a:rPr lang="ko-KR" altLang="en-US" sz="3000" b="1" dirty="0">
                <a:latin typeface="나눔고딕" panose="020D0604000000000000" pitchFamily="50" charset="-127"/>
                <a:ea typeface="나눔고딕" panose="020D0604000000000000" pitchFamily="50" charset="-127"/>
                <a:cs typeface="맑은 고딕"/>
              </a:rPr>
              <a:t>형식의 플랫 파일로 공개</a:t>
            </a:r>
            <a:endParaRPr lang="en-US" altLang="ko-KR" sz="3000" b="1" dirty="0">
              <a:latin typeface="나눔고딕" panose="020D0604000000000000" pitchFamily="50" charset="-127"/>
              <a:ea typeface="나눔고딕" panose="020D0604000000000000" pitchFamily="50" charset="-127"/>
              <a:cs typeface="맑은 고딕"/>
            </a:endParaRPr>
          </a:p>
          <a:p>
            <a:pPr>
              <a:spcBef>
                <a:spcPts val="2000"/>
              </a:spcBef>
              <a:defRPr/>
            </a:pPr>
            <a:r>
              <a:rPr lang="en-US" altLang="ko-KR" sz="3000" b="1" dirty="0">
                <a:latin typeface="나눔고딕" panose="020D0604000000000000" pitchFamily="50" charset="-127"/>
                <a:ea typeface="나눔고딕" panose="020D0604000000000000" pitchFamily="50" charset="-127"/>
                <a:cs typeface="맑은 고딕"/>
              </a:rPr>
              <a:t>-</a:t>
            </a:r>
            <a:r>
              <a:rPr lang="en-US" altLang="ko-KR" sz="3000" b="1" dirty="0" err="1">
                <a:latin typeface="나눔고딕" panose="020D0604000000000000" pitchFamily="50" charset="-127"/>
                <a:ea typeface="나눔고딕" panose="020D0604000000000000" pitchFamily="50" charset="-127"/>
                <a:cs typeface="맑은 고딕"/>
              </a:rPr>
              <a:t>PyQt</a:t>
            </a:r>
            <a:r>
              <a:rPr lang="ko-KR" altLang="en-US" sz="3000" b="1" dirty="0">
                <a:latin typeface="나눔고딕" panose="020D0604000000000000" pitchFamily="50" charset="-127"/>
                <a:ea typeface="나눔고딕" panose="020D0604000000000000" pitchFamily="50" charset="-127"/>
                <a:cs typeface="맑은 고딕"/>
              </a:rPr>
              <a:t>를 이용하여 로지스틱 회귀 분석 가능한 </a:t>
            </a:r>
            <a:r>
              <a:rPr lang="en-US" altLang="ko-KR" sz="3000" b="1" dirty="0">
                <a:latin typeface="나눔고딕" panose="020D0604000000000000" pitchFamily="50" charset="-127"/>
                <a:ea typeface="나눔고딕" panose="020D0604000000000000" pitchFamily="50" charset="-127"/>
                <a:cs typeface="맑은 고딕"/>
              </a:rPr>
              <a:t>GUI </a:t>
            </a:r>
            <a:r>
              <a:rPr lang="ko-KR" altLang="en-US" sz="3000" b="1" dirty="0">
                <a:latin typeface="나눔고딕" panose="020D0604000000000000" pitchFamily="50" charset="-127"/>
                <a:ea typeface="나눔고딕" panose="020D0604000000000000" pitchFamily="50" charset="-127"/>
                <a:cs typeface="맑은 고딕"/>
              </a:rPr>
              <a:t>개발</a:t>
            </a:r>
            <a:endParaRPr lang="en-US" altLang="ko-KR" sz="3000" b="1" dirty="0">
              <a:latin typeface="나눔고딕" panose="020D0604000000000000" pitchFamily="50" charset="-127"/>
              <a:ea typeface="나눔고딕" panose="020D0604000000000000" pitchFamily="50" charset="-127"/>
              <a:cs typeface="맑은 고딕"/>
            </a:endParaRPr>
          </a:p>
        </p:txBody>
      </p:sp>
      <p:pic>
        <p:nvPicPr>
          <p:cNvPr id="31" name="그림 30">
            <a:extLst>
              <a:ext uri="{FF2B5EF4-FFF2-40B4-BE49-F238E27FC236}">
                <a16:creationId xmlns:a16="http://schemas.microsoft.com/office/drawing/2014/main" id="{935D83A1-2C43-4708-A6F7-132A2ED266DE}"/>
              </a:ext>
            </a:extLst>
          </p:cNvPr>
          <p:cNvPicPr>
            <a:picLocks noChangeAspect="1"/>
          </p:cNvPicPr>
          <p:nvPr/>
        </p:nvPicPr>
        <p:blipFill>
          <a:blip r:embed="rId7"/>
          <a:stretch>
            <a:fillRect/>
          </a:stretch>
        </p:blipFill>
        <p:spPr>
          <a:xfrm>
            <a:off x="1975553" y="30680328"/>
            <a:ext cx="11342534" cy="3039875"/>
          </a:xfrm>
          <a:prstGeom prst="rect">
            <a:avLst/>
          </a:prstGeom>
        </p:spPr>
      </p:pic>
      <p:sp>
        <p:nvSpPr>
          <p:cNvPr id="32" name="Rectangle 4">
            <a:extLst>
              <a:ext uri="{FF2B5EF4-FFF2-40B4-BE49-F238E27FC236}">
                <a16:creationId xmlns:a16="http://schemas.microsoft.com/office/drawing/2014/main" id="{04044EA6-3326-4441-B1D3-9140CB962501}"/>
              </a:ext>
            </a:extLst>
          </p:cNvPr>
          <p:cNvSpPr>
            <a:spLocks noChangeArrowheads="1"/>
          </p:cNvSpPr>
          <p:nvPr/>
        </p:nvSpPr>
        <p:spPr bwMode="auto">
          <a:xfrm>
            <a:off x="15137606" y="4631922"/>
            <a:ext cx="55221271" cy="1067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ko-KR" altLang="en-US"/>
          </a:p>
        </p:txBody>
      </p:sp>
      <p:sp>
        <p:nvSpPr>
          <p:cNvPr id="33" name="Rectangle 6">
            <a:extLst>
              <a:ext uri="{FF2B5EF4-FFF2-40B4-BE49-F238E27FC236}">
                <a16:creationId xmlns:a16="http://schemas.microsoft.com/office/drawing/2014/main" id="{4E274295-4AB5-49A7-82A8-9836C7EE07DA}"/>
              </a:ext>
            </a:extLst>
          </p:cNvPr>
          <p:cNvSpPr>
            <a:spLocks noChangeArrowheads="1"/>
          </p:cNvSpPr>
          <p:nvPr/>
        </p:nvSpPr>
        <p:spPr bwMode="auto">
          <a:xfrm>
            <a:off x="22844375" y="4875978"/>
            <a:ext cx="54923230" cy="94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ko-KR" altLang="en-US"/>
          </a:p>
        </p:txBody>
      </p:sp>
      <p:sp>
        <p:nvSpPr>
          <p:cNvPr id="112" name="텍스트 개체 틀 9">
            <a:extLst>
              <a:ext uri="{FF2B5EF4-FFF2-40B4-BE49-F238E27FC236}">
                <a16:creationId xmlns:a16="http://schemas.microsoft.com/office/drawing/2014/main" id="{5001C552-80C7-41D7-A4BA-9AC5FD221EFD}"/>
              </a:ext>
            </a:extLst>
          </p:cNvPr>
          <p:cNvSpPr txBox="1">
            <a:spLocks/>
          </p:cNvSpPr>
          <p:nvPr/>
        </p:nvSpPr>
        <p:spPr>
          <a:xfrm>
            <a:off x="15281263" y="3800473"/>
            <a:ext cx="14448367" cy="2594469"/>
          </a:xfrm>
          <a:prstGeom prst="rect">
            <a:avLst/>
          </a:prstGeom>
        </p:spPr>
        <p:txBody>
          <a:bodyPr vert="horz" wrap="square" lIns="91440" tIns="45720" rIns="91440" bIns="45720" anchor="t">
            <a:normAutofit/>
          </a:bodyPr>
          <a:lstStyle>
            <a:lvl1pPr marL="0" indent="0" algn="l" defTabSz="3027487" rtl="0" eaLnBrk="1" latinLnBrk="1" hangingPunct="1">
              <a:lnSpc>
                <a:spcPct val="90000"/>
              </a:lnSpc>
              <a:spcBef>
                <a:spcPts val="3311"/>
              </a:spcBef>
              <a:buFont typeface="Arial" panose="020B0604020202020204" pitchFamily="34" charset="0"/>
              <a:buNone/>
              <a:defRPr sz="2400" kern="1200">
                <a:solidFill>
                  <a:schemeClr val="tx1"/>
                </a:solidFill>
                <a:latin typeface="+mn-lt"/>
                <a:ea typeface="+mn-ea"/>
                <a:cs typeface="+mn-cs"/>
              </a:defRPr>
            </a:lvl1pPr>
            <a:lvl2pPr marL="1513743" indent="0" algn="l" defTabSz="3027487" rtl="0" eaLnBrk="1" latinLnBrk="1" hangingPunct="1">
              <a:lnSpc>
                <a:spcPct val="90000"/>
              </a:lnSpc>
              <a:spcBef>
                <a:spcPts val="1655"/>
              </a:spcBef>
              <a:buFont typeface="Arial" panose="020B0604020202020204" pitchFamily="34" charset="0"/>
              <a:buNone/>
              <a:defRPr sz="3600" kern="1200">
                <a:solidFill>
                  <a:schemeClr val="tx1"/>
                </a:solidFill>
                <a:latin typeface="+mn-lt"/>
                <a:ea typeface="+mn-ea"/>
                <a:cs typeface="+mn-cs"/>
              </a:defRPr>
            </a:lvl2pPr>
            <a:lvl3pPr marL="3027487" indent="0" algn="l" defTabSz="3027487" rtl="0" eaLnBrk="1" latinLnBrk="1" hangingPunct="1">
              <a:lnSpc>
                <a:spcPct val="90000"/>
              </a:lnSpc>
              <a:spcBef>
                <a:spcPts val="1655"/>
              </a:spcBef>
              <a:buFont typeface="Arial" panose="020B0604020202020204" pitchFamily="34" charset="0"/>
              <a:buNone/>
              <a:defRPr sz="3200" kern="1200">
                <a:solidFill>
                  <a:schemeClr val="tx1"/>
                </a:solidFill>
                <a:latin typeface="+mn-lt"/>
                <a:ea typeface="+mn-ea"/>
                <a:cs typeface="+mn-cs"/>
              </a:defRPr>
            </a:lvl3pPr>
            <a:lvl4pPr marL="4541230" indent="0" algn="l" defTabSz="3027487" rtl="0" eaLnBrk="1" latinLnBrk="1" hangingPunct="1">
              <a:lnSpc>
                <a:spcPct val="90000"/>
              </a:lnSpc>
              <a:spcBef>
                <a:spcPts val="1655"/>
              </a:spcBef>
              <a:buFont typeface="Arial" panose="020B0604020202020204" pitchFamily="34" charset="0"/>
              <a:buNone/>
              <a:defRPr sz="2400" kern="1200">
                <a:solidFill>
                  <a:schemeClr val="tx1"/>
                </a:solidFill>
                <a:latin typeface="+mn-lt"/>
                <a:ea typeface="+mn-ea"/>
                <a:cs typeface="+mn-cs"/>
              </a:defRPr>
            </a:lvl4pPr>
            <a:lvl5pPr marL="6054974" indent="0" algn="l" defTabSz="3027487" rtl="0" eaLnBrk="1" latinLnBrk="1" hangingPunct="1">
              <a:lnSpc>
                <a:spcPct val="90000"/>
              </a:lnSpc>
              <a:spcBef>
                <a:spcPts val="1655"/>
              </a:spcBef>
              <a:buFont typeface="Arial" panose="020B0604020202020204" pitchFamily="34" charset="0"/>
              <a:buNone/>
              <a:defRPr sz="2400" kern="1200">
                <a:solidFill>
                  <a:schemeClr val="tx1"/>
                </a:solidFill>
                <a:latin typeface="+mn-lt"/>
                <a:ea typeface="+mn-ea"/>
                <a:cs typeface="+mn-cs"/>
              </a:defRPr>
            </a:lvl5pPr>
            <a:lvl6pPr marL="8325589" indent="-756872" algn="l" defTabSz="3027487" rtl="0" eaLnBrk="1" latinLnBrk="1"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1"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1"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1"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a:lstStyle>
          <a:p>
            <a:pPr>
              <a:spcBef>
                <a:spcPts val="2000"/>
              </a:spcBef>
              <a:defRPr/>
            </a:pPr>
            <a:r>
              <a:rPr lang="en-US" altLang="ko-KR" sz="3000" b="1" dirty="0">
                <a:latin typeface="나눔고딕" panose="020D0604000000000000" pitchFamily="50" charset="-127"/>
                <a:ea typeface="나눔고딕" panose="020D0604000000000000" pitchFamily="50" charset="-127"/>
                <a:cs typeface="맑은 고딕"/>
              </a:rPr>
              <a:t> </a:t>
            </a:r>
            <a:r>
              <a:rPr lang="ko-KR" altLang="en-US" sz="3000" b="1" dirty="0">
                <a:latin typeface="나눔고딕" panose="020D0604000000000000" pitchFamily="50" charset="-127"/>
                <a:ea typeface="나눔고딕" panose="020D0604000000000000" pitchFamily="50" charset="-127"/>
                <a:cs typeface="맑은 고딕"/>
              </a:rPr>
              <a:t>그림 </a:t>
            </a:r>
            <a:r>
              <a:rPr lang="en-US" altLang="ko-KR" sz="3000" b="1" dirty="0">
                <a:latin typeface="나눔고딕" panose="020D0604000000000000" pitchFamily="50" charset="-127"/>
                <a:ea typeface="나눔고딕" panose="020D0604000000000000" pitchFamily="50" charset="-127"/>
                <a:cs typeface="맑은 고딕"/>
              </a:rPr>
              <a:t>2</a:t>
            </a:r>
            <a:r>
              <a:rPr lang="ko-KR" altLang="en-US" sz="3000" b="1" dirty="0">
                <a:latin typeface="나눔고딕" panose="020D0604000000000000" pitchFamily="50" charset="-127"/>
                <a:ea typeface="나눔고딕" panose="020D0604000000000000" pitchFamily="50" charset="-127"/>
                <a:cs typeface="맑은 고딕"/>
              </a:rPr>
              <a:t>는 </a:t>
            </a:r>
            <a:r>
              <a:rPr lang="en-US" altLang="ko-KR" sz="3000" b="1" dirty="0">
                <a:latin typeface="나눔고딕" panose="020D0604000000000000" pitchFamily="50" charset="-127"/>
                <a:ea typeface="나눔고딕" panose="020D0604000000000000" pitchFamily="50" charset="-127"/>
                <a:cs typeface="맑은 고딕"/>
              </a:rPr>
              <a:t>2000</a:t>
            </a:r>
            <a:r>
              <a:rPr lang="ko-KR" altLang="en-US" sz="3000" b="1" dirty="0">
                <a:latin typeface="나눔고딕" panose="020D0604000000000000" pitchFamily="50" charset="-127"/>
                <a:ea typeface="나눔고딕" panose="020D0604000000000000" pitchFamily="50" charset="-127"/>
                <a:cs typeface="맑은 고딕"/>
              </a:rPr>
              <a:t>년부터 </a:t>
            </a:r>
            <a:r>
              <a:rPr lang="en-US" altLang="ko-KR" sz="3000" b="1" dirty="0">
                <a:latin typeface="나눔고딕" panose="020D0604000000000000" pitchFamily="50" charset="-127"/>
                <a:ea typeface="나눔고딕" panose="020D0604000000000000" pitchFamily="50" charset="-127"/>
                <a:cs typeface="맑은 고딕"/>
              </a:rPr>
              <a:t>2017</a:t>
            </a:r>
            <a:r>
              <a:rPr lang="ko-KR" altLang="en-US" sz="3000" b="1" dirty="0">
                <a:latin typeface="나눔고딕" panose="020D0604000000000000" pitchFamily="50" charset="-127"/>
                <a:ea typeface="나눔고딕" panose="020D0604000000000000" pitchFamily="50" charset="-127"/>
                <a:cs typeface="맑은 고딕"/>
              </a:rPr>
              <a:t>년 사이의 월별 누적 유해 적조 발생 횟수를 나타낸다</a:t>
            </a:r>
            <a:r>
              <a:rPr lang="en-US" altLang="ko-KR" sz="3000" b="1" dirty="0">
                <a:latin typeface="나눔고딕" panose="020D0604000000000000" pitchFamily="50" charset="-127"/>
                <a:ea typeface="나눔고딕" panose="020D0604000000000000" pitchFamily="50" charset="-127"/>
                <a:cs typeface="맑은 고딕"/>
              </a:rPr>
              <a:t>. </a:t>
            </a:r>
            <a:r>
              <a:rPr lang="ko-KR" altLang="en-US" sz="3000" b="1" dirty="0">
                <a:latin typeface="나눔고딕" panose="020D0604000000000000" pitchFamily="50" charset="-127"/>
                <a:ea typeface="나눔고딕" panose="020D0604000000000000" pitchFamily="50" charset="-127"/>
                <a:cs typeface="맑은 고딕"/>
              </a:rPr>
              <a:t>유해 적조가 </a:t>
            </a:r>
            <a:r>
              <a:rPr lang="en-US" altLang="ko-KR" sz="3000" b="1" dirty="0">
                <a:latin typeface="나눔고딕" panose="020D0604000000000000" pitchFamily="50" charset="-127"/>
                <a:ea typeface="나눔고딕" panose="020D0604000000000000" pitchFamily="50" charset="-127"/>
                <a:cs typeface="맑은 고딕"/>
              </a:rPr>
              <a:t>8</a:t>
            </a:r>
            <a:r>
              <a:rPr lang="ko-KR" altLang="en-US" sz="3000" b="1" dirty="0">
                <a:latin typeface="나눔고딕" panose="020D0604000000000000" pitchFamily="50" charset="-127"/>
                <a:ea typeface="나눔고딕" panose="020D0604000000000000" pitchFamily="50" charset="-127"/>
                <a:cs typeface="맑은 고딕"/>
              </a:rPr>
              <a:t>월에 집중적으로 발생함을 알 수 있다</a:t>
            </a:r>
            <a:r>
              <a:rPr lang="en-US" altLang="ko-KR" sz="3000" b="1" dirty="0">
                <a:latin typeface="나눔고딕" panose="020D0604000000000000" pitchFamily="50" charset="-127"/>
                <a:ea typeface="나눔고딕" panose="020D0604000000000000" pitchFamily="50" charset="-127"/>
                <a:cs typeface="맑은 고딕"/>
              </a:rPr>
              <a:t>. 6</a:t>
            </a:r>
            <a:r>
              <a:rPr lang="ko-KR" altLang="en-US" sz="3000" b="1" dirty="0">
                <a:latin typeface="나눔고딕" panose="020D0604000000000000" pitchFamily="50" charset="-127"/>
                <a:ea typeface="나눔고딕" panose="020D0604000000000000" pitchFamily="50" charset="-127"/>
                <a:cs typeface="맑은 고딕"/>
              </a:rPr>
              <a:t>월에 적조가 처음 발생하며 </a:t>
            </a:r>
            <a:r>
              <a:rPr lang="en-US" altLang="ko-KR" sz="3000" b="1" dirty="0">
                <a:latin typeface="나눔고딕" panose="020D0604000000000000" pitchFamily="50" charset="-127"/>
                <a:ea typeface="나눔고딕" panose="020D0604000000000000" pitchFamily="50" charset="-127"/>
                <a:cs typeface="맑은 고딕"/>
              </a:rPr>
              <a:t>10</a:t>
            </a:r>
            <a:r>
              <a:rPr lang="ko-KR" altLang="en-US" sz="3000" b="1" dirty="0">
                <a:latin typeface="나눔고딕" panose="020D0604000000000000" pitchFamily="50" charset="-127"/>
                <a:ea typeface="나눔고딕" panose="020D0604000000000000" pitchFamily="50" charset="-127"/>
                <a:cs typeface="맑은 고딕"/>
              </a:rPr>
              <a:t>월에도 </a:t>
            </a:r>
            <a:r>
              <a:rPr lang="en-US" altLang="ko-KR" sz="3000" b="1" dirty="0">
                <a:latin typeface="나눔고딕" panose="020D0604000000000000" pitchFamily="50" charset="-127"/>
                <a:ea typeface="나눔고딕" panose="020D0604000000000000" pitchFamily="50" charset="-127"/>
                <a:cs typeface="맑은 고딕"/>
              </a:rPr>
              <a:t>100</a:t>
            </a:r>
            <a:r>
              <a:rPr lang="ko-KR" altLang="en-US" sz="3000" b="1" dirty="0">
                <a:latin typeface="나눔고딕" panose="020D0604000000000000" pitchFamily="50" charset="-127"/>
                <a:ea typeface="나눔고딕" panose="020D0604000000000000" pitchFamily="50" charset="-127"/>
                <a:cs typeface="맑은 고딕"/>
              </a:rPr>
              <a:t>여건의 적조가 발생하였다</a:t>
            </a:r>
            <a:r>
              <a:rPr lang="en-US" altLang="ko-KR" sz="3000" b="1" dirty="0">
                <a:latin typeface="나눔고딕" panose="020D0604000000000000" pitchFamily="50" charset="-127"/>
                <a:ea typeface="나눔고딕" panose="020D0604000000000000" pitchFamily="50" charset="-127"/>
                <a:cs typeface="맑은 고딕"/>
              </a:rPr>
              <a:t>.</a:t>
            </a:r>
          </a:p>
          <a:p>
            <a:pPr>
              <a:spcBef>
                <a:spcPts val="2000"/>
              </a:spcBef>
              <a:defRPr/>
            </a:pPr>
            <a:r>
              <a:rPr lang="ko-KR" altLang="en-US" sz="3000" b="1" dirty="0">
                <a:latin typeface="나눔고딕" panose="020D0604000000000000" pitchFamily="50" charset="-127"/>
                <a:ea typeface="나눔고딕" panose="020D0604000000000000" pitchFamily="50" charset="-127"/>
                <a:cs typeface="맑은 고딕"/>
              </a:rPr>
              <a:t> 연중 </a:t>
            </a:r>
            <a:r>
              <a:rPr lang="en-US" altLang="ko-KR" sz="3000" b="1" dirty="0">
                <a:latin typeface="나눔고딕" panose="020D0604000000000000" pitchFamily="50" charset="-127"/>
                <a:ea typeface="나눔고딕" panose="020D0604000000000000" pitchFamily="50" charset="-127"/>
                <a:cs typeface="맑은 고딕"/>
              </a:rPr>
              <a:t>8</a:t>
            </a:r>
            <a:r>
              <a:rPr lang="ko-KR" altLang="en-US" sz="3000" b="1" dirty="0">
                <a:latin typeface="나눔고딕" panose="020D0604000000000000" pitchFamily="50" charset="-127"/>
                <a:ea typeface="나눔고딕" panose="020D0604000000000000" pitchFamily="50" charset="-127"/>
                <a:cs typeface="맑은 고딕"/>
              </a:rPr>
              <a:t>월에 유해 적조가 가장 많이 발생하므로 연도별로 </a:t>
            </a:r>
            <a:r>
              <a:rPr lang="en-US" altLang="ko-KR" sz="3000" b="1" dirty="0">
                <a:latin typeface="나눔고딕" panose="020D0604000000000000" pitchFamily="50" charset="-127"/>
                <a:ea typeface="나눔고딕" panose="020D0604000000000000" pitchFamily="50" charset="-127"/>
                <a:cs typeface="맑은 고딕"/>
              </a:rPr>
              <a:t>8</a:t>
            </a:r>
            <a:r>
              <a:rPr lang="ko-KR" altLang="en-US" sz="3000" b="1" dirty="0">
                <a:latin typeface="나눔고딕" panose="020D0604000000000000" pitchFamily="50" charset="-127"/>
                <a:ea typeface="나눔고딕" panose="020D0604000000000000" pitchFamily="50" charset="-127"/>
                <a:cs typeface="맑은 고딕"/>
              </a:rPr>
              <a:t>월의 평균 수온을 분석한다</a:t>
            </a:r>
            <a:r>
              <a:rPr lang="en-US" altLang="ko-KR" sz="3000" b="1" dirty="0">
                <a:latin typeface="나눔고딕" panose="020D0604000000000000" pitchFamily="50" charset="-127"/>
                <a:ea typeface="나눔고딕" panose="020D0604000000000000" pitchFamily="50" charset="-127"/>
                <a:cs typeface="맑은 고딕"/>
              </a:rPr>
              <a:t>.</a:t>
            </a:r>
            <a:br>
              <a:rPr lang="en-US" altLang="ko-KR" sz="3000" b="1" dirty="0">
                <a:latin typeface="나눔고딕" panose="020D0604000000000000" pitchFamily="50" charset="-127"/>
                <a:ea typeface="나눔고딕" panose="020D0604000000000000" pitchFamily="50" charset="-127"/>
                <a:cs typeface="맑은 고딕"/>
              </a:rPr>
            </a:br>
            <a:r>
              <a:rPr lang="ko-KR" altLang="en-US" sz="3000" b="1" dirty="0">
                <a:latin typeface="나눔고딕" panose="020D0604000000000000" pitchFamily="50" charset="-127"/>
                <a:ea typeface="나눔고딕" panose="020D0604000000000000" pitchFamily="50" charset="-127"/>
                <a:cs typeface="맑은 고딕"/>
              </a:rPr>
              <a:t>그 결과는 그림 </a:t>
            </a:r>
            <a:r>
              <a:rPr lang="en-US" altLang="ko-KR" sz="3000" b="1" dirty="0">
                <a:latin typeface="나눔고딕" panose="020D0604000000000000" pitchFamily="50" charset="-127"/>
                <a:ea typeface="나눔고딕" panose="020D0604000000000000" pitchFamily="50" charset="-127"/>
                <a:cs typeface="맑은 고딕"/>
              </a:rPr>
              <a:t>3</a:t>
            </a:r>
            <a:r>
              <a:rPr lang="ko-KR" altLang="en-US" sz="3000" b="1" dirty="0">
                <a:latin typeface="나눔고딕" panose="020D0604000000000000" pitchFamily="50" charset="-127"/>
                <a:ea typeface="나눔고딕" panose="020D0604000000000000" pitchFamily="50" charset="-127"/>
                <a:cs typeface="맑은 고딕"/>
              </a:rPr>
              <a:t>과 같다</a:t>
            </a:r>
            <a:r>
              <a:rPr lang="en-US" altLang="ko-KR" sz="3000" b="1" dirty="0">
                <a:latin typeface="나눔고딕" panose="020D0604000000000000" pitchFamily="50" charset="-127"/>
                <a:ea typeface="나눔고딕" panose="020D0604000000000000" pitchFamily="50" charset="-127"/>
                <a:cs typeface="맑은 고딕"/>
              </a:rPr>
              <a:t>.</a:t>
            </a:r>
            <a:endParaRPr lang="ko-KR" altLang="en-US" sz="3000" b="1" dirty="0">
              <a:latin typeface="나눔고딕" panose="020D0604000000000000" pitchFamily="50" charset="-127"/>
              <a:ea typeface="나눔고딕" panose="020D0604000000000000" pitchFamily="50" charset="-127"/>
              <a:cs typeface="맑은 고딕"/>
            </a:endParaRPr>
          </a:p>
        </p:txBody>
      </p:sp>
      <p:sp>
        <p:nvSpPr>
          <p:cNvPr id="38" name="Rectangle 10">
            <a:extLst>
              <a:ext uri="{FF2B5EF4-FFF2-40B4-BE49-F238E27FC236}">
                <a16:creationId xmlns:a16="http://schemas.microsoft.com/office/drawing/2014/main" id="{F8346E96-7446-440A-B0DC-39C73AAE091D}"/>
              </a:ext>
            </a:extLst>
          </p:cNvPr>
          <p:cNvSpPr>
            <a:spLocks noChangeArrowheads="1"/>
          </p:cNvSpPr>
          <p:nvPr/>
        </p:nvSpPr>
        <p:spPr bwMode="auto">
          <a:xfrm>
            <a:off x="15137606" y="13977511"/>
            <a:ext cx="30275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pic>
        <p:nvPicPr>
          <p:cNvPr id="1033" name="_x398039592" descr="EMB0000422c35d4">
            <a:extLst>
              <a:ext uri="{FF2B5EF4-FFF2-40B4-BE49-F238E27FC236}">
                <a16:creationId xmlns:a16="http://schemas.microsoft.com/office/drawing/2014/main" id="{7FD6B026-4A96-4B79-9A61-157C13EC3BE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137606" y="6228568"/>
            <a:ext cx="7415893" cy="4866803"/>
          </a:xfrm>
          <a:prstGeom prst="rect">
            <a:avLst/>
          </a:prstGeom>
          <a:noFill/>
          <a:extLst>
            <a:ext uri="{909E8E84-426E-40DD-AFC4-6F175D3DCCD1}">
              <a14:hiddenFill xmlns:a14="http://schemas.microsoft.com/office/drawing/2010/main">
                <a:solidFill>
                  <a:srgbClr val="FFFFFF"/>
                </a:solidFill>
              </a14:hiddenFill>
            </a:ext>
          </a:extLst>
        </p:spPr>
      </p:pic>
      <p:sp>
        <p:nvSpPr>
          <p:cNvPr id="39" name="Rectangle 12">
            <a:extLst>
              <a:ext uri="{FF2B5EF4-FFF2-40B4-BE49-F238E27FC236}">
                <a16:creationId xmlns:a16="http://schemas.microsoft.com/office/drawing/2014/main" id="{D28B4FC4-C7B1-47A3-AE29-6D56E7F4283D}"/>
              </a:ext>
            </a:extLst>
          </p:cNvPr>
          <p:cNvSpPr>
            <a:spLocks noChangeArrowheads="1"/>
          </p:cNvSpPr>
          <p:nvPr/>
        </p:nvSpPr>
        <p:spPr bwMode="auto">
          <a:xfrm>
            <a:off x="18627557" y="14296519"/>
            <a:ext cx="30275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pic>
        <p:nvPicPr>
          <p:cNvPr id="1035" name="_x398044632" descr="EMB0000422c35d5">
            <a:extLst>
              <a:ext uri="{FF2B5EF4-FFF2-40B4-BE49-F238E27FC236}">
                <a16:creationId xmlns:a16="http://schemas.microsoft.com/office/drawing/2014/main" id="{10908D68-DEC0-43FD-864D-DBD103A72A0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691174" y="6244033"/>
            <a:ext cx="7458012" cy="4888125"/>
          </a:xfrm>
          <a:prstGeom prst="rect">
            <a:avLst/>
          </a:prstGeom>
          <a:noFill/>
          <a:extLst>
            <a:ext uri="{909E8E84-426E-40DD-AFC4-6F175D3DCCD1}">
              <a14:hiddenFill xmlns:a14="http://schemas.microsoft.com/office/drawing/2010/main">
                <a:solidFill>
                  <a:srgbClr val="FFFFFF"/>
                </a:solidFill>
              </a14:hiddenFill>
            </a:ext>
          </a:extLst>
        </p:spPr>
      </p:pic>
      <p:sp>
        <p:nvSpPr>
          <p:cNvPr id="45" name="Rectangle 18">
            <a:extLst>
              <a:ext uri="{FF2B5EF4-FFF2-40B4-BE49-F238E27FC236}">
                <a16:creationId xmlns:a16="http://schemas.microsoft.com/office/drawing/2014/main" id="{8B36136B-F919-48AA-A60A-40F89A5CA7AD}"/>
              </a:ext>
            </a:extLst>
          </p:cNvPr>
          <p:cNvSpPr>
            <a:spLocks noChangeArrowheads="1"/>
          </p:cNvSpPr>
          <p:nvPr/>
        </p:nvSpPr>
        <p:spPr bwMode="auto">
          <a:xfrm>
            <a:off x="0" y="0"/>
            <a:ext cx="30275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pic>
        <p:nvPicPr>
          <p:cNvPr id="1041" name="_x146343368" descr="EMB0000422c35db">
            <a:extLst>
              <a:ext uri="{FF2B5EF4-FFF2-40B4-BE49-F238E27FC236}">
                <a16:creationId xmlns:a16="http://schemas.microsoft.com/office/drawing/2014/main" id="{545D499E-394D-4519-9556-B55EB168569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747586" y="28151825"/>
            <a:ext cx="7686352" cy="8328228"/>
          </a:xfrm>
          <a:prstGeom prst="rect">
            <a:avLst/>
          </a:prstGeom>
          <a:noFill/>
          <a:extLst>
            <a:ext uri="{909E8E84-426E-40DD-AFC4-6F175D3DCCD1}">
              <a14:hiddenFill xmlns:a14="http://schemas.microsoft.com/office/drawing/2010/main">
                <a:solidFill>
                  <a:srgbClr val="FFFFFF"/>
                </a:solidFill>
              </a14:hiddenFill>
            </a:ext>
          </a:extLst>
        </p:spPr>
      </p:pic>
      <p:sp>
        <p:nvSpPr>
          <p:cNvPr id="136" name="텍스트 개체 틀 9">
            <a:extLst>
              <a:ext uri="{FF2B5EF4-FFF2-40B4-BE49-F238E27FC236}">
                <a16:creationId xmlns:a16="http://schemas.microsoft.com/office/drawing/2014/main" id="{7D379FAA-254A-405E-9F15-1F53B156C2C3}"/>
              </a:ext>
            </a:extLst>
          </p:cNvPr>
          <p:cNvSpPr txBox="1">
            <a:spLocks/>
          </p:cNvSpPr>
          <p:nvPr/>
        </p:nvSpPr>
        <p:spPr>
          <a:xfrm>
            <a:off x="15827709" y="24670353"/>
            <a:ext cx="6035685" cy="637246"/>
          </a:xfrm>
          <a:prstGeom prst="rect">
            <a:avLst/>
          </a:prstGeom>
        </p:spPr>
        <p:txBody>
          <a:bodyPr vert="horz" wrap="square" lIns="91440" tIns="45720" rIns="91440" bIns="45720" anchor="t">
            <a:normAutofit fontScale="85000" lnSpcReduction="10000"/>
          </a:bodyPr>
          <a:lstStyle>
            <a:lvl1pPr marL="0" indent="0" algn="l" defTabSz="3027487" rtl="0" eaLnBrk="1" latinLnBrk="1" hangingPunct="1">
              <a:lnSpc>
                <a:spcPct val="90000"/>
              </a:lnSpc>
              <a:spcBef>
                <a:spcPts val="3311"/>
              </a:spcBef>
              <a:buFont typeface="Arial" panose="020B0604020202020204" pitchFamily="34" charset="0"/>
              <a:buNone/>
              <a:defRPr sz="2400" kern="1200">
                <a:solidFill>
                  <a:schemeClr val="tx1"/>
                </a:solidFill>
                <a:latin typeface="+mn-lt"/>
                <a:ea typeface="+mn-ea"/>
                <a:cs typeface="+mn-cs"/>
              </a:defRPr>
            </a:lvl1pPr>
            <a:lvl2pPr marL="1513743" indent="0" algn="l" defTabSz="3027487" rtl="0" eaLnBrk="1" latinLnBrk="1" hangingPunct="1">
              <a:lnSpc>
                <a:spcPct val="90000"/>
              </a:lnSpc>
              <a:spcBef>
                <a:spcPts val="1655"/>
              </a:spcBef>
              <a:buFont typeface="Arial" panose="020B0604020202020204" pitchFamily="34" charset="0"/>
              <a:buNone/>
              <a:defRPr sz="3600" kern="1200">
                <a:solidFill>
                  <a:schemeClr val="tx1"/>
                </a:solidFill>
                <a:latin typeface="+mn-lt"/>
                <a:ea typeface="+mn-ea"/>
                <a:cs typeface="+mn-cs"/>
              </a:defRPr>
            </a:lvl2pPr>
            <a:lvl3pPr marL="3027487" indent="0" algn="l" defTabSz="3027487" rtl="0" eaLnBrk="1" latinLnBrk="1" hangingPunct="1">
              <a:lnSpc>
                <a:spcPct val="90000"/>
              </a:lnSpc>
              <a:spcBef>
                <a:spcPts val="1655"/>
              </a:spcBef>
              <a:buFont typeface="Arial" panose="020B0604020202020204" pitchFamily="34" charset="0"/>
              <a:buNone/>
              <a:defRPr sz="3200" kern="1200">
                <a:solidFill>
                  <a:schemeClr val="tx1"/>
                </a:solidFill>
                <a:latin typeface="+mn-lt"/>
                <a:ea typeface="+mn-ea"/>
                <a:cs typeface="+mn-cs"/>
              </a:defRPr>
            </a:lvl3pPr>
            <a:lvl4pPr marL="4541230" indent="0" algn="l" defTabSz="3027487" rtl="0" eaLnBrk="1" latinLnBrk="1" hangingPunct="1">
              <a:lnSpc>
                <a:spcPct val="90000"/>
              </a:lnSpc>
              <a:spcBef>
                <a:spcPts val="1655"/>
              </a:spcBef>
              <a:buFont typeface="Arial" panose="020B0604020202020204" pitchFamily="34" charset="0"/>
              <a:buNone/>
              <a:defRPr sz="2400" kern="1200">
                <a:solidFill>
                  <a:schemeClr val="tx1"/>
                </a:solidFill>
                <a:latin typeface="+mn-lt"/>
                <a:ea typeface="+mn-ea"/>
                <a:cs typeface="+mn-cs"/>
              </a:defRPr>
            </a:lvl4pPr>
            <a:lvl5pPr marL="6054974" indent="0" algn="l" defTabSz="3027487" rtl="0" eaLnBrk="1" latinLnBrk="1" hangingPunct="1">
              <a:lnSpc>
                <a:spcPct val="90000"/>
              </a:lnSpc>
              <a:spcBef>
                <a:spcPts val="1655"/>
              </a:spcBef>
              <a:buFont typeface="Arial" panose="020B0604020202020204" pitchFamily="34" charset="0"/>
              <a:buNone/>
              <a:defRPr sz="2400" kern="1200">
                <a:solidFill>
                  <a:schemeClr val="tx1"/>
                </a:solidFill>
                <a:latin typeface="+mn-lt"/>
                <a:ea typeface="+mn-ea"/>
                <a:cs typeface="+mn-cs"/>
              </a:defRPr>
            </a:lvl5pPr>
            <a:lvl6pPr marL="8325589" indent="-756872" algn="l" defTabSz="3027487" rtl="0" eaLnBrk="1" latinLnBrk="1"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1"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1"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1"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a:lstStyle>
          <a:p>
            <a:pPr>
              <a:spcBef>
                <a:spcPts val="2000"/>
              </a:spcBef>
              <a:defRPr/>
            </a:pPr>
            <a:r>
              <a:rPr lang="ko-KR" altLang="en-US" sz="3000" b="1" dirty="0">
                <a:latin typeface="나눔고딕" panose="020D0604000000000000" pitchFamily="50" charset="-127"/>
                <a:ea typeface="나눔고딕" panose="020D0604000000000000" pitchFamily="50" charset="-127"/>
                <a:cs typeface="맑은 고딕"/>
              </a:rPr>
              <a:t>표</a:t>
            </a:r>
            <a:r>
              <a:rPr lang="en-US" altLang="ko-KR" sz="3000" b="1" dirty="0">
                <a:latin typeface="나눔고딕" panose="020D0604000000000000" pitchFamily="50" charset="-127"/>
                <a:ea typeface="나눔고딕" panose="020D0604000000000000" pitchFamily="50" charset="-127"/>
                <a:cs typeface="맑은 고딕"/>
              </a:rPr>
              <a:t> 2. </a:t>
            </a:r>
            <a:r>
              <a:rPr lang="ko-KR" altLang="en-US" sz="3000" b="1" dirty="0">
                <a:latin typeface="나눔고딕" panose="020D0604000000000000" pitchFamily="50" charset="-127"/>
                <a:ea typeface="나눔고딕" panose="020D0604000000000000" pitchFamily="50" charset="-127"/>
                <a:cs typeface="맑은 고딕"/>
              </a:rPr>
              <a:t>로지스틱 다중 회귀 분석의 결과 ▲</a:t>
            </a:r>
          </a:p>
        </p:txBody>
      </p:sp>
      <p:sp>
        <p:nvSpPr>
          <p:cNvPr id="138" name="텍스트 개체 틀 9">
            <a:extLst>
              <a:ext uri="{FF2B5EF4-FFF2-40B4-BE49-F238E27FC236}">
                <a16:creationId xmlns:a16="http://schemas.microsoft.com/office/drawing/2014/main" id="{1083899C-9914-4E1F-AF8E-B408F5997C73}"/>
              </a:ext>
            </a:extLst>
          </p:cNvPr>
          <p:cNvSpPr txBox="1">
            <a:spLocks/>
          </p:cNvSpPr>
          <p:nvPr/>
        </p:nvSpPr>
        <p:spPr>
          <a:xfrm>
            <a:off x="15297590" y="35290332"/>
            <a:ext cx="6147666" cy="991647"/>
          </a:xfrm>
          <a:prstGeom prst="rect">
            <a:avLst/>
          </a:prstGeom>
        </p:spPr>
        <p:txBody>
          <a:bodyPr vert="horz" wrap="square" lIns="91440" tIns="45720" rIns="91440" bIns="45720" anchor="t">
            <a:normAutofit fontScale="92500" lnSpcReduction="20000"/>
          </a:bodyPr>
          <a:lstStyle>
            <a:lvl1pPr marL="0" indent="0" algn="l" defTabSz="3027487" rtl="0" eaLnBrk="1" latinLnBrk="1" hangingPunct="1">
              <a:lnSpc>
                <a:spcPct val="90000"/>
              </a:lnSpc>
              <a:spcBef>
                <a:spcPts val="3311"/>
              </a:spcBef>
              <a:buFont typeface="Arial" panose="020B0604020202020204" pitchFamily="34" charset="0"/>
              <a:buNone/>
              <a:defRPr sz="2400" kern="1200">
                <a:solidFill>
                  <a:schemeClr val="tx1"/>
                </a:solidFill>
                <a:latin typeface="+mn-lt"/>
                <a:ea typeface="+mn-ea"/>
                <a:cs typeface="+mn-cs"/>
              </a:defRPr>
            </a:lvl1pPr>
            <a:lvl2pPr marL="1513743" indent="0" algn="l" defTabSz="3027487" rtl="0" eaLnBrk="1" latinLnBrk="1" hangingPunct="1">
              <a:lnSpc>
                <a:spcPct val="90000"/>
              </a:lnSpc>
              <a:spcBef>
                <a:spcPts val="1655"/>
              </a:spcBef>
              <a:buFont typeface="Arial" panose="020B0604020202020204" pitchFamily="34" charset="0"/>
              <a:buNone/>
              <a:defRPr sz="3600" kern="1200">
                <a:solidFill>
                  <a:schemeClr val="tx1"/>
                </a:solidFill>
                <a:latin typeface="+mn-lt"/>
                <a:ea typeface="+mn-ea"/>
                <a:cs typeface="+mn-cs"/>
              </a:defRPr>
            </a:lvl2pPr>
            <a:lvl3pPr marL="3027487" indent="0" algn="l" defTabSz="3027487" rtl="0" eaLnBrk="1" latinLnBrk="1" hangingPunct="1">
              <a:lnSpc>
                <a:spcPct val="90000"/>
              </a:lnSpc>
              <a:spcBef>
                <a:spcPts val="1655"/>
              </a:spcBef>
              <a:buFont typeface="Arial" panose="020B0604020202020204" pitchFamily="34" charset="0"/>
              <a:buNone/>
              <a:defRPr sz="3200" kern="1200">
                <a:solidFill>
                  <a:schemeClr val="tx1"/>
                </a:solidFill>
                <a:latin typeface="+mn-lt"/>
                <a:ea typeface="+mn-ea"/>
                <a:cs typeface="+mn-cs"/>
              </a:defRPr>
            </a:lvl3pPr>
            <a:lvl4pPr marL="4541230" indent="0" algn="l" defTabSz="3027487" rtl="0" eaLnBrk="1" latinLnBrk="1" hangingPunct="1">
              <a:lnSpc>
                <a:spcPct val="90000"/>
              </a:lnSpc>
              <a:spcBef>
                <a:spcPts val="1655"/>
              </a:spcBef>
              <a:buFont typeface="Arial" panose="020B0604020202020204" pitchFamily="34" charset="0"/>
              <a:buNone/>
              <a:defRPr sz="2400" kern="1200">
                <a:solidFill>
                  <a:schemeClr val="tx1"/>
                </a:solidFill>
                <a:latin typeface="+mn-lt"/>
                <a:ea typeface="+mn-ea"/>
                <a:cs typeface="+mn-cs"/>
              </a:defRPr>
            </a:lvl4pPr>
            <a:lvl5pPr marL="6054974" indent="0" algn="l" defTabSz="3027487" rtl="0" eaLnBrk="1" latinLnBrk="1" hangingPunct="1">
              <a:lnSpc>
                <a:spcPct val="90000"/>
              </a:lnSpc>
              <a:spcBef>
                <a:spcPts val="1655"/>
              </a:spcBef>
              <a:buFont typeface="Arial" panose="020B0604020202020204" pitchFamily="34" charset="0"/>
              <a:buNone/>
              <a:defRPr sz="2400" kern="1200">
                <a:solidFill>
                  <a:schemeClr val="tx1"/>
                </a:solidFill>
                <a:latin typeface="+mn-lt"/>
                <a:ea typeface="+mn-ea"/>
                <a:cs typeface="+mn-cs"/>
              </a:defRPr>
            </a:lvl5pPr>
            <a:lvl6pPr marL="8325589" indent="-756872" algn="l" defTabSz="3027487" rtl="0" eaLnBrk="1" latinLnBrk="1"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1"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1"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1"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a:lstStyle>
          <a:p>
            <a:pPr>
              <a:spcBef>
                <a:spcPts val="2000"/>
              </a:spcBef>
              <a:defRPr/>
            </a:pPr>
            <a:r>
              <a:rPr lang="ko-KR" altLang="en-US" sz="3000" b="1" dirty="0">
                <a:latin typeface="나눔고딕" panose="020D0604000000000000" pitchFamily="50" charset="-127"/>
                <a:ea typeface="나눔고딕" panose="020D0604000000000000" pitchFamily="50" charset="-127"/>
                <a:cs typeface="맑은 고딕"/>
              </a:rPr>
              <a:t>그림</a:t>
            </a:r>
            <a:r>
              <a:rPr lang="en-US" altLang="ko-KR" sz="3000" b="1" dirty="0">
                <a:latin typeface="나눔고딕" panose="020D0604000000000000" pitchFamily="50" charset="-127"/>
                <a:ea typeface="나눔고딕" panose="020D0604000000000000" pitchFamily="50" charset="-127"/>
                <a:cs typeface="맑은 고딕"/>
              </a:rPr>
              <a:t> 8.</a:t>
            </a:r>
          </a:p>
          <a:p>
            <a:pPr>
              <a:spcBef>
                <a:spcPts val="2000"/>
              </a:spcBef>
              <a:defRPr/>
            </a:pPr>
            <a:r>
              <a:rPr lang="ko-KR" altLang="en-US" sz="3000" b="1" dirty="0">
                <a:latin typeface="나눔고딕" panose="020D0604000000000000" pitchFamily="50" charset="-127"/>
                <a:ea typeface="나눔고딕" panose="020D0604000000000000" pitchFamily="50" charset="-127"/>
                <a:cs typeface="맑은 고딕"/>
              </a:rPr>
              <a:t>로지스틱 다중 회귀 분석의 구현 화면 ▶</a:t>
            </a:r>
          </a:p>
        </p:txBody>
      </p:sp>
      <p:sp>
        <p:nvSpPr>
          <p:cNvPr id="46" name="Rectangle 20">
            <a:extLst>
              <a:ext uri="{FF2B5EF4-FFF2-40B4-BE49-F238E27FC236}">
                <a16:creationId xmlns:a16="http://schemas.microsoft.com/office/drawing/2014/main" id="{463EF615-CBCB-4BB7-AE02-E098A09C17EA}"/>
              </a:ext>
            </a:extLst>
          </p:cNvPr>
          <p:cNvSpPr>
            <a:spLocks noChangeArrowheads="1"/>
          </p:cNvSpPr>
          <p:nvPr/>
        </p:nvSpPr>
        <p:spPr bwMode="auto">
          <a:xfrm>
            <a:off x="15543839" y="21194885"/>
            <a:ext cx="30275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pic>
        <p:nvPicPr>
          <p:cNvPr id="1043" name="_x398043272" descr="EMB0000422c35d6">
            <a:extLst>
              <a:ext uri="{FF2B5EF4-FFF2-40B4-BE49-F238E27FC236}">
                <a16:creationId xmlns:a16="http://schemas.microsoft.com/office/drawing/2014/main" id="{C4B29D3D-A200-40F1-8B34-6E32CAD0785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281263" y="11716986"/>
            <a:ext cx="7458012" cy="4866802"/>
          </a:xfrm>
          <a:prstGeom prst="rect">
            <a:avLst/>
          </a:prstGeom>
          <a:noFill/>
          <a:extLst>
            <a:ext uri="{909E8E84-426E-40DD-AFC4-6F175D3DCCD1}">
              <a14:hiddenFill xmlns:a14="http://schemas.microsoft.com/office/drawing/2010/main">
                <a:solidFill>
                  <a:srgbClr val="FFFFFF"/>
                </a:solidFill>
              </a14:hiddenFill>
            </a:ext>
          </a:extLst>
        </p:spPr>
      </p:pic>
      <p:sp>
        <p:nvSpPr>
          <p:cNvPr id="139" name="텍스트 개체 틀 9">
            <a:extLst>
              <a:ext uri="{FF2B5EF4-FFF2-40B4-BE49-F238E27FC236}">
                <a16:creationId xmlns:a16="http://schemas.microsoft.com/office/drawing/2014/main" id="{04E06092-7DEC-4230-9A16-6CA619FE733D}"/>
              </a:ext>
            </a:extLst>
          </p:cNvPr>
          <p:cNvSpPr txBox="1">
            <a:spLocks/>
          </p:cNvSpPr>
          <p:nvPr/>
        </p:nvSpPr>
        <p:spPr>
          <a:xfrm>
            <a:off x="16229189" y="11113760"/>
            <a:ext cx="6035685" cy="637246"/>
          </a:xfrm>
          <a:prstGeom prst="rect">
            <a:avLst/>
          </a:prstGeom>
        </p:spPr>
        <p:txBody>
          <a:bodyPr vert="horz" wrap="square" lIns="91440" tIns="45720" rIns="91440" bIns="45720" anchor="t">
            <a:normAutofit/>
          </a:bodyPr>
          <a:lstStyle>
            <a:lvl1pPr marL="0" indent="0" algn="l" defTabSz="3027487" rtl="0" eaLnBrk="1" latinLnBrk="1" hangingPunct="1">
              <a:lnSpc>
                <a:spcPct val="90000"/>
              </a:lnSpc>
              <a:spcBef>
                <a:spcPts val="3311"/>
              </a:spcBef>
              <a:buFont typeface="Arial" panose="020B0604020202020204" pitchFamily="34" charset="0"/>
              <a:buNone/>
              <a:defRPr sz="2400" kern="1200">
                <a:solidFill>
                  <a:schemeClr val="tx1"/>
                </a:solidFill>
                <a:latin typeface="+mn-lt"/>
                <a:ea typeface="+mn-ea"/>
                <a:cs typeface="+mn-cs"/>
              </a:defRPr>
            </a:lvl1pPr>
            <a:lvl2pPr marL="1513743" indent="0" algn="l" defTabSz="3027487" rtl="0" eaLnBrk="1" latinLnBrk="1" hangingPunct="1">
              <a:lnSpc>
                <a:spcPct val="90000"/>
              </a:lnSpc>
              <a:spcBef>
                <a:spcPts val="1655"/>
              </a:spcBef>
              <a:buFont typeface="Arial" panose="020B0604020202020204" pitchFamily="34" charset="0"/>
              <a:buNone/>
              <a:defRPr sz="3600" kern="1200">
                <a:solidFill>
                  <a:schemeClr val="tx1"/>
                </a:solidFill>
                <a:latin typeface="+mn-lt"/>
                <a:ea typeface="+mn-ea"/>
                <a:cs typeface="+mn-cs"/>
              </a:defRPr>
            </a:lvl2pPr>
            <a:lvl3pPr marL="3027487" indent="0" algn="l" defTabSz="3027487" rtl="0" eaLnBrk="1" latinLnBrk="1" hangingPunct="1">
              <a:lnSpc>
                <a:spcPct val="90000"/>
              </a:lnSpc>
              <a:spcBef>
                <a:spcPts val="1655"/>
              </a:spcBef>
              <a:buFont typeface="Arial" panose="020B0604020202020204" pitchFamily="34" charset="0"/>
              <a:buNone/>
              <a:defRPr sz="3200" kern="1200">
                <a:solidFill>
                  <a:schemeClr val="tx1"/>
                </a:solidFill>
                <a:latin typeface="+mn-lt"/>
                <a:ea typeface="+mn-ea"/>
                <a:cs typeface="+mn-cs"/>
              </a:defRPr>
            </a:lvl3pPr>
            <a:lvl4pPr marL="4541230" indent="0" algn="l" defTabSz="3027487" rtl="0" eaLnBrk="1" latinLnBrk="1" hangingPunct="1">
              <a:lnSpc>
                <a:spcPct val="90000"/>
              </a:lnSpc>
              <a:spcBef>
                <a:spcPts val="1655"/>
              </a:spcBef>
              <a:buFont typeface="Arial" panose="020B0604020202020204" pitchFamily="34" charset="0"/>
              <a:buNone/>
              <a:defRPr sz="2400" kern="1200">
                <a:solidFill>
                  <a:schemeClr val="tx1"/>
                </a:solidFill>
                <a:latin typeface="+mn-lt"/>
                <a:ea typeface="+mn-ea"/>
                <a:cs typeface="+mn-cs"/>
              </a:defRPr>
            </a:lvl4pPr>
            <a:lvl5pPr marL="6054974" indent="0" algn="l" defTabSz="3027487" rtl="0" eaLnBrk="1" latinLnBrk="1" hangingPunct="1">
              <a:lnSpc>
                <a:spcPct val="90000"/>
              </a:lnSpc>
              <a:spcBef>
                <a:spcPts val="1655"/>
              </a:spcBef>
              <a:buFont typeface="Arial" panose="020B0604020202020204" pitchFamily="34" charset="0"/>
              <a:buNone/>
              <a:defRPr sz="2400" kern="1200">
                <a:solidFill>
                  <a:schemeClr val="tx1"/>
                </a:solidFill>
                <a:latin typeface="+mn-lt"/>
                <a:ea typeface="+mn-ea"/>
                <a:cs typeface="+mn-cs"/>
              </a:defRPr>
            </a:lvl5pPr>
            <a:lvl6pPr marL="8325589" indent="-756872" algn="l" defTabSz="3027487" rtl="0" eaLnBrk="1" latinLnBrk="1"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1"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1"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1"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a:lstStyle>
          <a:p>
            <a:pPr>
              <a:spcBef>
                <a:spcPts val="2000"/>
              </a:spcBef>
              <a:defRPr/>
            </a:pPr>
            <a:r>
              <a:rPr lang="ko-KR" altLang="en-US" sz="3000" b="1" dirty="0">
                <a:latin typeface="나눔고딕" panose="020D0604000000000000" pitchFamily="50" charset="-127"/>
                <a:ea typeface="나눔고딕" panose="020D0604000000000000" pitchFamily="50" charset="-127"/>
                <a:cs typeface="맑은 고딕"/>
              </a:rPr>
              <a:t>그림</a:t>
            </a:r>
            <a:r>
              <a:rPr lang="en-US" altLang="ko-KR" sz="3000" b="1" dirty="0">
                <a:latin typeface="나눔고딕" panose="020D0604000000000000" pitchFamily="50" charset="-127"/>
                <a:ea typeface="나눔고딕" panose="020D0604000000000000" pitchFamily="50" charset="-127"/>
                <a:cs typeface="맑은 고딕"/>
              </a:rPr>
              <a:t> 4. </a:t>
            </a:r>
            <a:r>
              <a:rPr lang="ko-KR" altLang="en-US" sz="3000" b="1" dirty="0">
                <a:latin typeface="나눔고딕" panose="020D0604000000000000" pitchFamily="50" charset="-127"/>
                <a:ea typeface="나눔고딕" panose="020D0604000000000000" pitchFamily="50" charset="-127"/>
                <a:cs typeface="맑은 고딕"/>
              </a:rPr>
              <a:t>월별 해역의 수온 변화</a:t>
            </a:r>
          </a:p>
        </p:txBody>
      </p:sp>
      <p:sp>
        <p:nvSpPr>
          <p:cNvPr id="140" name="텍스트 개체 틀 9">
            <a:extLst>
              <a:ext uri="{FF2B5EF4-FFF2-40B4-BE49-F238E27FC236}">
                <a16:creationId xmlns:a16="http://schemas.microsoft.com/office/drawing/2014/main" id="{DCA96A80-BB8B-4DF9-83AF-6D5B5745F75B}"/>
              </a:ext>
            </a:extLst>
          </p:cNvPr>
          <p:cNvSpPr txBox="1">
            <a:spLocks/>
          </p:cNvSpPr>
          <p:nvPr/>
        </p:nvSpPr>
        <p:spPr>
          <a:xfrm>
            <a:off x="23693945" y="11131731"/>
            <a:ext cx="6035685" cy="637246"/>
          </a:xfrm>
          <a:prstGeom prst="rect">
            <a:avLst/>
          </a:prstGeom>
        </p:spPr>
        <p:txBody>
          <a:bodyPr vert="horz" wrap="square" lIns="91440" tIns="45720" rIns="91440" bIns="45720" anchor="t">
            <a:normAutofit/>
          </a:bodyPr>
          <a:lstStyle>
            <a:lvl1pPr marL="0" indent="0" algn="l" defTabSz="3027487" rtl="0" eaLnBrk="1" latinLnBrk="1" hangingPunct="1">
              <a:lnSpc>
                <a:spcPct val="90000"/>
              </a:lnSpc>
              <a:spcBef>
                <a:spcPts val="3311"/>
              </a:spcBef>
              <a:buFont typeface="Arial" panose="020B0604020202020204" pitchFamily="34" charset="0"/>
              <a:buNone/>
              <a:defRPr sz="2400" kern="1200">
                <a:solidFill>
                  <a:schemeClr val="tx1"/>
                </a:solidFill>
                <a:latin typeface="+mn-lt"/>
                <a:ea typeface="+mn-ea"/>
                <a:cs typeface="+mn-cs"/>
              </a:defRPr>
            </a:lvl1pPr>
            <a:lvl2pPr marL="1513743" indent="0" algn="l" defTabSz="3027487" rtl="0" eaLnBrk="1" latinLnBrk="1" hangingPunct="1">
              <a:lnSpc>
                <a:spcPct val="90000"/>
              </a:lnSpc>
              <a:spcBef>
                <a:spcPts val="1655"/>
              </a:spcBef>
              <a:buFont typeface="Arial" panose="020B0604020202020204" pitchFamily="34" charset="0"/>
              <a:buNone/>
              <a:defRPr sz="3600" kern="1200">
                <a:solidFill>
                  <a:schemeClr val="tx1"/>
                </a:solidFill>
                <a:latin typeface="+mn-lt"/>
                <a:ea typeface="+mn-ea"/>
                <a:cs typeface="+mn-cs"/>
              </a:defRPr>
            </a:lvl2pPr>
            <a:lvl3pPr marL="3027487" indent="0" algn="l" defTabSz="3027487" rtl="0" eaLnBrk="1" latinLnBrk="1" hangingPunct="1">
              <a:lnSpc>
                <a:spcPct val="90000"/>
              </a:lnSpc>
              <a:spcBef>
                <a:spcPts val="1655"/>
              </a:spcBef>
              <a:buFont typeface="Arial" panose="020B0604020202020204" pitchFamily="34" charset="0"/>
              <a:buNone/>
              <a:defRPr sz="3200" kern="1200">
                <a:solidFill>
                  <a:schemeClr val="tx1"/>
                </a:solidFill>
                <a:latin typeface="+mn-lt"/>
                <a:ea typeface="+mn-ea"/>
                <a:cs typeface="+mn-cs"/>
              </a:defRPr>
            </a:lvl3pPr>
            <a:lvl4pPr marL="4541230" indent="0" algn="l" defTabSz="3027487" rtl="0" eaLnBrk="1" latinLnBrk="1" hangingPunct="1">
              <a:lnSpc>
                <a:spcPct val="90000"/>
              </a:lnSpc>
              <a:spcBef>
                <a:spcPts val="1655"/>
              </a:spcBef>
              <a:buFont typeface="Arial" panose="020B0604020202020204" pitchFamily="34" charset="0"/>
              <a:buNone/>
              <a:defRPr sz="2400" kern="1200">
                <a:solidFill>
                  <a:schemeClr val="tx1"/>
                </a:solidFill>
                <a:latin typeface="+mn-lt"/>
                <a:ea typeface="+mn-ea"/>
                <a:cs typeface="+mn-cs"/>
              </a:defRPr>
            </a:lvl4pPr>
            <a:lvl5pPr marL="6054974" indent="0" algn="l" defTabSz="3027487" rtl="0" eaLnBrk="1" latinLnBrk="1" hangingPunct="1">
              <a:lnSpc>
                <a:spcPct val="90000"/>
              </a:lnSpc>
              <a:spcBef>
                <a:spcPts val="1655"/>
              </a:spcBef>
              <a:buFont typeface="Arial" panose="020B0604020202020204" pitchFamily="34" charset="0"/>
              <a:buNone/>
              <a:defRPr sz="2400" kern="1200">
                <a:solidFill>
                  <a:schemeClr val="tx1"/>
                </a:solidFill>
                <a:latin typeface="+mn-lt"/>
                <a:ea typeface="+mn-ea"/>
                <a:cs typeface="+mn-cs"/>
              </a:defRPr>
            </a:lvl5pPr>
            <a:lvl6pPr marL="8325589" indent="-756872" algn="l" defTabSz="3027487" rtl="0" eaLnBrk="1" latinLnBrk="1"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1"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1"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1"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a:lstStyle>
          <a:p>
            <a:pPr>
              <a:spcBef>
                <a:spcPts val="2000"/>
              </a:spcBef>
              <a:defRPr/>
            </a:pPr>
            <a:r>
              <a:rPr lang="ko-KR" altLang="en-US" sz="3000" b="1" dirty="0">
                <a:latin typeface="나눔고딕" panose="020D0604000000000000" pitchFamily="50" charset="-127"/>
                <a:ea typeface="나눔고딕" panose="020D0604000000000000" pitchFamily="50" charset="-127"/>
                <a:cs typeface="맑은 고딕"/>
              </a:rPr>
              <a:t>그림</a:t>
            </a:r>
            <a:r>
              <a:rPr lang="en-US" altLang="ko-KR" sz="3000" b="1" dirty="0">
                <a:latin typeface="나눔고딕" panose="020D0604000000000000" pitchFamily="50" charset="-127"/>
                <a:ea typeface="나눔고딕" panose="020D0604000000000000" pitchFamily="50" charset="-127"/>
                <a:cs typeface="맑은 고딕"/>
              </a:rPr>
              <a:t> 5. </a:t>
            </a:r>
            <a:r>
              <a:rPr lang="ko-KR" altLang="en-US" sz="3000" b="1" dirty="0">
                <a:latin typeface="나눔고딕" panose="020D0604000000000000" pitchFamily="50" charset="-127"/>
                <a:ea typeface="나눔고딕" panose="020D0604000000000000" pitchFamily="50" charset="-127"/>
                <a:cs typeface="맑은 고딕"/>
              </a:rPr>
              <a:t>월별 해역의 염분 변화</a:t>
            </a:r>
          </a:p>
        </p:txBody>
      </p:sp>
      <p:sp>
        <p:nvSpPr>
          <p:cNvPr id="47" name="Rectangle 22">
            <a:extLst>
              <a:ext uri="{FF2B5EF4-FFF2-40B4-BE49-F238E27FC236}">
                <a16:creationId xmlns:a16="http://schemas.microsoft.com/office/drawing/2014/main" id="{39E02457-0341-498D-93DB-79EAD7961CA7}"/>
              </a:ext>
            </a:extLst>
          </p:cNvPr>
          <p:cNvSpPr>
            <a:spLocks noChangeArrowheads="1"/>
          </p:cNvSpPr>
          <p:nvPr/>
        </p:nvSpPr>
        <p:spPr bwMode="auto">
          <a:xfrm>
            <a:off x="23001851" y="20221546"/>
            <a:ext cx="30275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pic>
        <p:nvPicPr>
          <p:cNvPr id="1045" name="_x398045832" descr="EMB0000422c35d7">
            <a:extLst>
              <a:ext uri="{FF2B5EF4-FFF2-40B4-BE49-F238E27FC236}">
                <a16:creationId xmlns:a16="http://schemas.microsoft.com/office/drawing/2014/main" id="{98C61952-2768-4206-9819-9D8A087F903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650161" y="11698878"/>
            <a:ext cx="7447460" cy="4859916"/>
          </a:xfrm>
          <a:prstGeom prst="rect">
            <a:avLst/>
          </a:prstGeom>
          <a:noFill/>
          <a:extLst>
            <a:ext uri="{909E8E84-426E-40DD-AFC4-6F175D3DCCD1}">
              <a14:hiddenFill xmlns:a14="http://schemas.microsoft.com/office/drawing/2010/main">
                <a:solidFill>
                  <a:srgbClr val="FFFFFF"/>
                </a:solidFill>
              </a14:hiddenFill>
            </a:ext>
          </a:extLst>
        </p:spPr>
      </p:pic>
      <p:sp>
        <p:nvSpPr>
          <p:cNvPr id="141" name="텍스트 개체 틀 9">
            <a:extLst>
              <a:ext uri="{FF2B5EF4-FFF2-40B4-BE49-F238E27FC236}">
                <a16:creationId xmlns:a16="http://schemas.microsoft.com/office/drawing/2014/main" id="{C5A0B23D-D0EF-4E6F-9D09-4CEBAD2621E8}"/>
              </a:ext>
            </a:extLst>
          </p:cNvPr>
          <p:cNvSpPr txBox="1">
            <a:spLocks/>
          </p:cNvSpPr>
          <p:nvPr/>
        </p:nvSpPr>
        <p:spPr>
          <a:xfrm>
            <a:off x="16229189" y="16424934"/>
            <a:ext cx="6035685" cy="637246"/>
          </a:xfrm>
          <a:prstGeom prst="rect">
            <a:avLst/>
          </a:prstGeom>
        </p:spPr>
        <p:txBody>
          <a:bodyPr vert="horz" wrap="square" lIns="91440" tIns="45720" rIns="91440" bIns="45720" anchor="t">
            <a:normAutofit/>
          </a:bodyPr>
          <a:lstStyle>
            <a:lvl1pPr marL="0" indent="0" algn="l" defTabSz="3027487" rtl="0" eaLnBrk="1" latinLnBrk="1" hangingPunct="1">
              <a:lnSpc>
                <a:spcPct val="90000"/>
              </a:lnSpc>
              <a:spcBef>
                <a:spcPts val="3311"/>
              </a:spcBef>
              <a:buFont typeface="Arial" panose="020B0604020202020204" pitchFamily="34" charset="0"/>
              <a:buNone/>
              <a:defRPr sz="2400" kern="1200">
                <a:solidFill>
                  <a:schemeClr val="tx1"/>
                </a:solidFill>
                <a:latin typeface="+mn-lt"/>
                <a:ea typeface="+mn-ea"/>
                <a:cs typeface="+mn-cs"/>
              </a:defRPr>
            </a:lvl1pPr>
            <a:lvl2pPr marL="1513743" indent="0" algn="l" defTabSz="3027487" rtl="0" eaLnBrk="1" latinLnBrk="1" hangingPunct="1">
              <a:lnSpc>
                <a:spcPct val="90000"/>
              </a:lnSpc>
              <a:spcBef>
                <a:spcPts val="1655"/>
              </a:spcBef>
              <a:buFont typeface="Arial" panose="020B0604020202020204" pitchFamily="34" charset="0"/>
              <a:buNone/>
              <a:defRPr sz="3600" kern="1200">
                <a:solidFill>
                  <a:schemeClr val="tx1"/>
                </a:solidFill>
                <a:latin typeface="+mn-lt"/>
                <a:ea typeface="+mn-ea"/>
                <a:cs typeface="+mn-cs"/>
              </a:defRPr>
            </a:lvl2pPr>
            <a:lvl3pPr marL="3027487" indent="0" algn="l" defTabSz="3027487" rtl="0" eaLnBrk="1" latinLnBrk="1" hangingPunct="1">
              <a:lnSpc>
                <a:spcPct val="90000"/>
              </a:lnSpc>
              <a:spcBef>
                <a:spcPts val="1655"/>
              </a:spcBef>
              <a:buFont typeface="Arial" panose="020B0604020202020204" pitchFamily="34" charset="0"/>
              <a:buNone/>
              <a:defRPr sz="3200" kern="1200">
                <a:solidFill>
                  <a:schemeClr val="tx1"/>
                </a:solidFill>
                <a:latin typeface="+mn-lt"/>
                <a:ea typeface="+mn-ea"/>
                <a:cs typeface="+mn-cs"/>
              </a:defRPr>
            </a:lvl3pPr>
            <a:lvl4pPr marL="4541230" indent="0" algn="l" defTabSz="3027487" rtl="0" eaLnBrk="1" latinLnBrk="1" hangingPunct="1">
              <a:lnSpc>
                <a:spcPct val="90000"/>
              </a:lnSpc>
              <a:spcBef>
                <a:spcPts val="1655"/>
              </a:spcBef>
              <a:buFont typeface="Arial" panose="020B0604020202020204" pitchFamily="34" charset="0"/>
              <a:buNone/>
              <a:defRPr sz="2400" kern="1200">
                <a:solidFill>
                  <a:schemeClr val="tx1"/>
                </a:solidFill>
                <a:latin typeface="+mn-lt"/>
                <a:ea typeface="+mn-ea"/>
                <a:cs typeface="+mn-cs"/>
              </a:defRPr>
            </a:lvl4pPr>
            <a:lvl5pPr marL="6054974" indent="0" algn="l" defTabSz="3027487" rtl="0" eaLnBrk="1" latinLnBrk="1" hangingPunct="1">
              <a:lnSpc>
                <a:spcPct val="90000"/>
              </a:lnSpc>
              <a:spcBef>
                <a:spcPts val="1655"/>
              </a:spcBef>
              <a:buFont typeface="Arial" panose="020B0604020202020204" pitchFamily="34" charset="0"/>
              <a:buNone/>
              <a:defRPr sz="2400" kern="1200">
                <a:solidFill>
                  <a:schemeClr val="tx1"/>
                </a:solidFill>
                <a:latin typeface="+mn-lt"/>
                <a:ea typeface="+mn-ea"/>
                <a:cs typeface="+mn-cs"/>
              </a:defRPr>
            </a:lvl5pPr>
            <a:lvl6pPr marL="8325589" indent="-756872" algn="l" defTabSz="3027487" rtl="0" eaLnBrk="1" latinLnBrk="1"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1"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1"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1"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a:lstStyle>
          <a:p>
            <a:pPr>
              <a:spcBef>
                <a:spcPts val="2000"/>
              </a:spcBef>
              <a:defRPr/>
            </a:pPr>
            <a:r>
              <a:rPr lang="ko-KR" altLang="en-US" sz="3000" b="1" dirty="0">
                <a:latin typeface="나눔고딕" panose="020D0604000000000000" pitchFamily="50" charset="-127"/>
                <a:ea typeface="나눔고딕" panose="020D0604000000000000" pitchFamily="50" charset="-127"/>
                <a:cs typeface="맑은 고딕"/>
              </a:rPr>
              <a:t>그림 </a:t>
            </a:r>
            <a:r>
              <a:rPr lang="en-US" altLang="ko-KR" sz="3000" b="1" dirty="0">
                <a:latin typeface="나눔고딕" panose="020D0604000000000000" pitchFamily="50" charset="-127"/>
                <a:ea typeface="나눔고딕" panose="020D0604000000000000" pitchFamily="50" charset="-127"/>
                <a:cs typeface="맑은 고딕"/>
              </a:rPr>
              <a:t>6. </a:t>
            </a:r>
            <a:r>
              <a:rPr lang="ko-KR" altLang="en-US" sz="3000" b="1" dirty="0">
                <a:latin typeface="나눔고딕" panose="020D0604000000000000" pitchFamily="50" charset="-127"/>
                <a:ea typeface="나눔고딕" panose="020D0604000000000000" pitchFamily="50" charset="-127"/>
                <a:cs typeface="맑은 고딕"/>
              </a:rPr>
              <a:t>월별 해역의 </a:t>
            </a:r>
            <a:r>
              <a:rPr lang="ko-KR" altLang="en-US" sz="3000" b="1" dirty="0" err="1">
                <a:latin typeface="나눔고딕" panose="020D0604000000000000" pitchFamily="50" charset="-127"/>
                <a:ea typeface="나눔고딕" panose="020D0604000000000000" pitchFamily="50" charset="-127"/>
                <a:cs typeface="맑은 고딕"/>
              </a:rPr>
              <a:t>용존산소</a:t>
            </a:r>
            <a:r>
              <a:rPr lang="ko-KR" altLang="en-US" sz="3000" b="1" dirty="0">
                <a:latin typeface="나눔고딕" panose="020D0604000000000000" pitchFamily="50" charset="-127"/>
                <a:ea typeface="나눔고딕" panose="020D0604000000000000" pitchFamily="50" charset="-127"/>
                <a:cs typeface="맑은 고딕"/>
              </a:rPr>
              <a:t> 변화</a:t>
            </a:r>
          </a:p>
        </p:txBody>
      </p:sp>
      <p:sp>
        <p:nvSpPr>
          <p:cNvPr id="142" name="텍스트 개체 틀 9">
            <a:extLst>
              <a:ext uri="{FF2B5EF4-FFF2-40B4-BE49-F238E27FC236}">
                <a16:creationId xmlns:a16="http://schemas.microsoft.com/office/drawing/2014/main" id="{5D88B303-A934-4DDC-8647-EC57C2A25BC0}"/>
              </a:ext>
            </a:extLst>
          </p:cNvPr>
          <p:cNvSpPr txBox="1">
            <a:spLocks/>
          </p:cNvSpPr>
          <p:nvPr/>
        </p:nvSpPr>
        <p:spPr>
          <a:xfrm>
            <a:off x="23687201" y="16396348"/>
            <a:ext cx="6035685" cy="637246"/>
          </a:xfrm>
          <a:prstGeom prst="rect">
            <a:avLst/>
          </a:prstGeom>
        </p:spPr>
        <p:txBody>
          <a:bodyPr vert="horz" wrap="square" lIns="91440" tIns="45720" rIns="91440" bIns="45720" anchor="t">
            <a:normAutofit/>
          </a:bodyPr>
          <a:lstStyle>
            <a:lvl1pPr marL="0" indent="0" algn="l" defTabSz="3027487" rtl="0" eaLnBrk="1" latinLnBrk="1" hangingPunct="1">
              <a:lnSpc>
                <a:spcPct val="90000"/>
              </a:lnSpc>
              <a:spcBef>
                <a:spcPts val="3311"/>
              </a:spcBef>
              <a:buFont typeface="Arial" panose="020B0604020202020204" pitchFamily="34" charset="0"/>
              <a:buNone/>
              <a:defRPr sz="2400" kern="1200">
                <a:solidFill>
                  <a:schemeClr val="tx1"/>
                </a:solidFill>
                <a:latin typeface="+mn-lt"/>
                <a:ea typeface="+mn-ea"/>
                <a:cs typeface="+mn-cs"/>
              </a:defRPr>
            </a:lvl1pPr>
            <a:lvl2pPr marL="1513743" indent="0" algn="l" defTabSz="3027487" rtl="0" eaLnBrk="1" latinLnBrk="1" hangingPunct="1">
              <a:lnSpc>
                <a:spcPct val="90000"/>
              </a:lnSpc>
              <a:spcBef>
                <a:spcPts val="1655"/>
              </a:spcBef>
              <a:buFont typeface="Arial" panose="020B0604020202020204" pitchFamily="34" charset="0"/>
              <a:buNone/>
              <a:defRPr sz="3600" kern="1200">
                <a:solidFill>
                  <a:schemeClr val="tx1"/>
                </a:solidFill>
                <a:latin typeface="+mn-lt"/>
                <a:ea typeface="+mn-ea"/>
                <a:cs typeface="+mn-cs"/>
              </a:defRPr>
            </a:lvl2pPr>
            <a:lvl3pPr marL="3027487" indent="0" algn="l" defTabSz="3027487" rtl="0" eaLnBrk="1" latinLnBrk="1" hangingPunct="1">
              <a:lnSpc>
                <a:spcPct val="90000"/>
              </a:lnSpc>
              <a:spcBef>
                <a:spcPts val="1655"/>
              </a:spcBef>
              <a:buFont typeface="Arial" panose="020B0604020202020204" pitchFamily="34" charset="0"/>
              <a:buNone/>
              <a:defRPr sz="3200" kern="1200">
                <a:solidFill>
                  <a:schemeClr val="tx1"/>
                </a:solidFill>
                <a:latin typeface="+mn-lt"/>
                <a:ea typeface="+mn-ea"/>
                <a:cs typeface="+mn-cs"/>
              </a:defRPr>
            </a:lvl3pPr>
            <a:lvl4pPr marL="4541230" indent="0" algn="l" defTabSz="3027487" rtl="0" eaLnBrk="1" latinLnBrk="1" hangingPunct="1">
              <a:lnSpc>
                <a:spcPct val="90000"/>
              </a:lnSpc>
              <a:spcBef>
                <a:spcPts val="1655"/>
              </a:spcBef>
              <a:buFont typeface="Arial" panose="020B0604020202020204" pitchFamily="34" charset="0"/>
              <a:buNone/>
              <a:defRPr sz="2400" kern="1200">
                <a:solidFill>
                  <a:schemeClr val="tx1"/>
                </a:solidFill>
                <a:latin typeface="+mn-lt"/>
                <a:ea typeface="+mn-ea"/>
                <a:cs typeface="+mn-cs"/>
              </a:defRPr>
            </a:lvl4pPr>
            <a:lvl5pPr marL="6054974" indent="0" algn="l" defTabSz="3027487" rtl="0" eaLnBrk="1" latinLnBrk="1" hangingPunct="1">
              <a:lnSpc>
                <a:spcPct val="90000"/>
              </a:lnSpc>
              <a:spcBef>
                <a:spcPts val="1655"/>
              </a:spcBef>
              <a:buFont typeface="Arial" panose="020B0604020202020204" pitchFamily="34" charset="0"/>
              <a:buNone/>
              <a:defRPr sz="2400" kern="1200">
                <a:solidFill>
                  <a:schemeClr val="tx1"/>
                </a:solidFill>
                <a:latin typeface="+mn-lt"/>
                <a:ea typeface="+mn-ea"/>
                <a:cs typeface="+mn-cs"/>
              </a:defRPr>
            </a:lvl5pPr>
            <a:lvl6pPr marL="8325589" indent="-756872" algn="l" defTabSz="3027487" rtl="0" eaLnBrk="1" latinLnBrk="1"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1"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1"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1"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a:lstStyle>
          <a:p>
            <a:pPr>
              <a:spcBef>
                <a:spcPts val="2000"/>
              </a:spcBef>
              <a:defRPr/>
            </a:pPr>
            <a:r>
              <a:rPr lang="ko-KR" altLang="en-US" sz="3000" b="1" dirty="0">
                <a:latin typeface="나눔고딕" panose="020D0604000000000000" pitchFamily="50" charset="-127"/>
                <a:ea typeface="나눔고딕" panose="020D0604000000000000" pitchFamily="50" charset="-127"/>
                <a:cs typeface="맑은 고딕"/>
              </a:rPr>
              <a:t>그림</a:t>
            </a:r>
            <a:r>
              <a:rPr lang="en-US" altLang="ko-KR" sz="3000" b="1" dirty="0">
                <a:latin typeface="나눔고딕" panose="020D0604000000000000" pitchFamily="50" charset="-127"/>
                <a:ea typeface="나눔고딕" panose="020D0604000000000000" pitchFamily="50" charset="-127"/>
                <a:cs typeface="맑은 고딕"/>
              </a:rPr>
              <a:t> 7. </a:t>
            </a:r>
            <a:r>
              <a:rPr lang="ko-KR" altLang="en-US" sz="3000" b="1" dirty="0">
                <a:latin typeface="나눔고딕" panose="020D0604000000000000" pitchFamily="50" charset="-127"/>
                <a:ea typeface="나눔고딕" panose="020D0604000000000000" pitchFamily="50" charset="-127"/>
                <a:cs typeface="맑은 고딕"/>
              </a:rPr>
              <a:t>월별 해역의 </a:t>
            </a:r>
            <a:r>
              <a:rPr lang="ko-KR" altLang="en-US" sz="3000" b="1" dirty="0" err="1">
                <a:latin typeface="나눔고딕" panose="020D0604000000000000" pitchFamily="50" charset="-127"/>
                <a:ea typeface="나눔고딕" panose="020D0604000000000000" pitchFamily="50" charset="-127"/>
                <a:cs typeface="맑은 고딕"/>
              </a:rPr>
              <a:t>인산염인</a:t>
            </a:r>
            <a:r>
              <a:rPr lang="ko-KR" altLang="en-US" sz="3000" b="1" dirty="0">
                <a:latin typeface="나눔고딕" panose="020D0604000000000000" pitchFamily="50" charset="-127"/>
                <a:ea typeface="나눔고딕" panose="020D0604000000000000" pitchFamily="50" charset="-127"/>
                <a:cs typeface="맑은 고딕"/>
              </a:rPr>
              <a:t> 변화</a:t>
            </a:r>
          </a:p>
        </p:txBody>
      </p:sp>
      <p:sp>
        <p:nvSpPr>
          <p:cNvPr id="143" name="직사각형 142">
            <a:extLst>
              <a:ext uri="{FF2B5EF4-FFF2-40B4-BE49-F238E27FC236}">
                <a16:creationId xmlns:a16="http://schemas.microsoft.com/office/drawing/2014/main" id="{02CC98AA-1137-4A46-940B-E969D1CA9021}"/>
              </a:ext>
            </a:extLst>
          </p:cNvPr>
          <p:cNvSpPr/>
          <p:nvPr/>
        </p:nvSpPr>
        <p:spPr>
          <a:xfrm>
            <a:off x="15492277" y="17184445"/>
            <a:ext cx="14253265" cy="5509200"/>
          </a:xfrm>
          <a:prstGeom prst="rect">
            <a:avLst/>
          </a:prstGeom>
        </p:spPr>
        <p:txBody>
          <a:bodyPr wrap="square">
            <a:spAutoFit/>
          </a:bodyPr>
          <a:lstStyle/>
          <a:p>
            <a:pPr fontAlgn="base" latinLnBrk="1"/>
            <a:r>
              <a:rPr lang="en-US" altLang="ko-KR" sz="3200" dirty="0">
                <a:latin typeface="+mj-ea"/>
                <a:ea typeface="+mj-ea"/>
              </a:rPr>
              <a:t>-</a:t>
            </a:r>
            <a:r>
              <a:rPr lang="ko-KR" altLang="en-US" sz="3200" dirty="0">
                <a:latin typeface="+mj-ea"/>
                <a:ea typeface="+mj-ea"/>
              </a:rPr>
              <a:t>유해 적조가 가장 많이 발생하는 </a:t>
            </a:r>
            <a:r>
              <a:rPr lang="en-US" altLang="ko-KR" sz="3200" dirty="0">
                <a:latin typeface="+mj-ea"/>
                <a:ea typeface="+mj-ea"/>
              </a:rPr>
              <a:t>8</a:t>
            </a:r>
            <a:r>
              <a:rPr lang="ko-KR" altLang="en-US" sz="3200" dirty="0">
                <a:latin typeface="+mj-ea"/>
                <a:ea typeface="+mj-ea"/>
              </a:rPr>
              <a:t>월에는 전 해역에 걸쳐서 수온이 상승하였고 동중국해의 수온이 가장 높게 나타난다</a:t>
            </a:r>
            <a:r>
              <a:rPr lang="en-US" altLang="ko-KR" sz="3200" dirty="0">
                <a:latin typeface="+mj-ea"/>
                <a:ea typeface="+mj-ea"/>
              </a:rPr>
              <a:t>.</a:t>
            </a:r>
            <a:r>
              <a:rPr lang="ko-KR" altLang="en-US" dirty="0"/>
              <a:t> </a:t>
            </a:r>
            <a:endParaRPr lang="en-US" altLang="ko-KR" dirty="0"/>
          </a:p>
          <a:p>
            <a:pPr fontAlgn="base" latinLnBrk="1"/>
            <a:endParaRPr lang="en-US" altLang="ko-KR" sz="3200" dirty="0">
              <a:latin typeface="+mj-ea"/>
              <a:ea typeface="+mj-ea"/>
            </a:endParaRPr>
          </a:p>
          <a:p>
            <a:pPr fontAlgn="base" latinLnBrk="1"/>
            <a:r>
              <a:rPr lang="en-US" altLang="ko-KR" sz="3200" dirty="0">
                <a:latin typeface="+mj-ea"/>
                <a:ea typeface="+mj-ea"/>
              </a:rPr>
              <a:t>-</a:t>
            </a:r>
            <a:r>
              <a:rPr lang="ko-KR" altLang="en-US" sz="3200" dirty="0">
                <a:latin typeface="+mj-ea"/>
                <a:ea typeface="+mj-ea"/>
              </a:rPr>
              <a:t>남해의 염분은 </a:t>
            </a:r>
            <a:r>
              <a:rPr lang="en-US" altLang="ko-KR" sz="3200" dirty="0">
                <a:latin typeface="+mj-ea"/>
                <a:ea typeface="+mj-ea"/>
              </a:rPr>
              <a:t>5</a:t>
            </a:r>
            <a:r>
              <a:rPr lang="ko-KR" altLang="en-US" sz="3200" dirty="0">
                <a:latin typeface="+mj-ea"/>
                <a:ea typeface="+mj-ea"/>
              </a:rPr>
              <a:t>월부터 급격하게 감소하여 </a:t>
            </a:r>
            <a:r>
              <a:rPr lang="en-US" altLang="ko-KR" sz="3200" dirty="0">
                <a:latin typeface="+mj-ea"/>
                <a:ea typeface="+mj-ea"/>
              </a:rPr>
              <a:t>9</a:t>
            </a:r>
            <a:r>
              <a:rPr lang="ko-KR" altLang="en-US" sz="3200" dirty="0">
                <a:latin typeface="+mj-ea"/>
                <a:ea typeface="+mj-ea"/>
              </a:rPr>
              <a:t>월까지 지속적으로 감소하고 있다</a:t>
            </a:r>
            <a:r>
              <a:rPr lang="en-US" altLang="ko-KR" sz="3200" dirty="0">
                <a:latin typeface="+mj-ea"/>
                <a:ea typeface="+mj-ea"/>
              </a:rPr>
              <a:t>.</a:t>
            </a:r>
          </a:p>
          <a:p>
            <a:pPr fontAlgn="base" latinLnBrk="1"/>
            <a:endParaRPr lang="en-US" altLang="ko-KR" sz="3200" dirty="0">
              <a:latin typeface="+mj-ea"/>
              <a:ea typeface="+mj-ea"/>
            </a:endParaRPr>
          </a:p>
          <a:p>
            <a:pPr fontAlgn="base" latinLnBrk="1"/>
            <a:r>
              <a:rPr lang="en-US" altLang="ko-KR" sz="3200" dirty="0">
                <a:latin typeface="+mj-ea"/>
                <a:ea typeface="+mj-ea"/>
              </a:rPr>
              <a:t>-</a:t>
            </a:r>
            <a:r>
              <a:rPr lang="ko-KR" altLang="en-US" sz="3200" dirty="0" err="1">
                <a:latin typeface="+mj-ea"/>
                <a:ea typeface="+mj-ea"/>
              </a:rPr>
              <a:t>용존산소의</a:t>
            </a:r>
            <a:r>
              <a:rPr lang="ko-KR" altLang="en-US" sz="3200" dirty="0">
                <a:latin typeface="+mj-ea"/>
                <a:ea typeface="+mj-ea"/>
              </a:rPr>
              <a:t> 농도는 </a:t>
            </a:r>
            <a:r>
              <a:rPr lang="en-US" altLang="ko-KR" sz="3200" dirty="0">
                <a:latin typeface="+mj-ea"/>
                <a:ea typeface="+mj-ea"/>
              </a:rPr>
              <a:t>8</a:t>
            </a:r>
            <a:r>
              <a:rPr lang="ko-KR" altLang="en-US" sz="3200" dirty="0">
                <a:latin typeface="+mj-ea"/>
                <a:ea typeface="+mj-ea"/>
              </a:rPr>
              <a:t>월에 모든 한국 해역에서 감소하지만 농도의 차이가 크지 않고 동해가 오히려 가장 낮게 나타난다</a:t>
            </a:r>
            <a:r>
              <a:rPr lang="en-US" altLang="ko-KR" sz="3200" dirty="0">
                <a:latin typeface="+mj-ea"/>
                <a:ea typeface="+mj-ea"/>
              </a:rPr>
              <a:t>. 8</a:t>
            </a:r>
            <a:r>
              <a:rPr lang="ko-KR" altLang="en-US" sz="3200" dirty="0">
                <a:latin typeface="+mj-ea"/>
                <a:ea typeface="+mj-ea"/>
              </a:rPr>
              <a:t>월에 유해 적조가 가장 많이 발생하는 남해는 </a:t>
            </a:r>
            <a:r>
              <a:rPr lang="en-US" altLang="ko-KR" sz="3200" dirty="0">
                <a:latin typeface="+mj-ea"/>
                <a:ea typeface="+mj-ea"/>
              </a:rPr>
              <a:t>9</a:t>
            </a:r>
            <a:r>
              <a:rPr lang="ko-KR" altLang="en-US" sz="3200" dirty="0">
                <a:latin typeface="+mj-ea"/>
                <a:ea typeface="+mj-ea"/>
              </a:rPr>
              <a:t>월에 </a:t>
            </a:r>
            <a:r>
              <a:rPr lang="ko-KR" altLang="en-US" sz="3200" dirty="0" err="1">
                <a:latin typeface="+mj-ea"/>
                <a:ea typeface="+mj-ea"/>
              </a:rPr>
              <a:t>용존산소의</a:t>
            </a:r>
            <a:r>
              <a:rPr lang="ko-KR" altLang="en-US" sz="3200" dirty="0">
                <a:latin typeface="+mj-ea"/>
                <a:ea typeface="+mj-ea"/>
              </a:rPr>
              <a:t> 농도가 높게 나타난다</a:t>
            </a:r>
            <a:r>
              <a:rPr lang="en-US" altLang="ko-KR" sz="3200" dirty="0">
                <a:latin typeface="+mj-ea"/>
                <a:ea typeface="+mj-ea"/>
              </a:rPr>
              <a:t>.</a:t>
            </a:r>
            <a:r>
              <a:rPr lang="ko-KR" altLang="en-US" dirty="0"/>
              <a:t> </a:t>
            </a:r>
            <a:endParaRPr lang="en-US" altLang="ko-KR" dirty="0"/>
          </a:p>
          <a:p>
            <a:pPr fontAlgn="base" latinLnBrk="1"/>
            <a:endParaRPr lang="en-US" altLang="ko-KR" sz="3200" dirty="0">
              <a:latin typeface="+mj-ea"/>
              <a:ea typeface="+mj-ea"/>
            </a:endParaRPr>
          </a:p>
          <a:p>
            <a:pPr fontAlgn="base" latinLnBrk="1"/>
            <a:r>
              <a:rPr lang="en-US" altLang="ko-KR" sz="3200" dirty="0">
                <a:latin typeface="+mj-ea"/>
                <a:ea typeface="+mj-ea"/>
              </a:rPr>
              <a:t>-4</a:t>
            </a:r>
            <a:r>
              <a:rPr lang="ko-KR" altLang="en-US" sz="3200" dirty="0">
                <a:latin typeface="+mj-ea"/>
                <a:ea typeface="+mj-ea"/>
              </a:rPr>
              <a:t>월부터 </a:t>
            </a:r>
            <a:r>
              <a:rPr lang="en-US" altLang="ko-KR" sz="3200" dirty="0">
                <a:latin typeface="+mj-ea"/>
                <a:ea typeface="+mj-ea"/>
              </a:rPr>
              <a:t>9</a:t>
            </a:r>
            <a:r>
              <a:rPr lang="ko-KR" altLang="en-US" sz="3200" dirty="0">
                <a:latin typeface="+mj-ea"/>
                <a:ea typeface="+mj-ea"/>
              </a:rPr>
              <a:t>월까지 </a:t>
            </a:r>
            <a:r>
              <a:rPr lang="ko-KR" altLang="en-US" sz="3200" dirty="0" err="1">
                <a:latin typeface="+mj-ea"/>
                <a:ea typeface="+mj-ea"/>
              </a:rPr>
              <a:t>인산염인의</a:t>
            </a:r>
            <a:r>
              <a:rPr lang="ko-KR" altLang="en-US" sz="3200" dirty="0">
                <a:latin typeface="+mj-ea"/>
                <a:ea typeface="+mj-ea"/>
              </a:rPr>
              <a:t> 농도는 전체적으로 낮게 나타나고 있다</a:t>
            </a:r>
            <a:r>
              <a:rPr lang="en-US" altLang="ko-KR" sz="3200" dirty="0">
                <a:latin typeface="+mj-ea"/>
                <a:ea typeface="+mj-ea"/>
              </a:rPr>
              <a:t>. </a:t>
            </a:r>
            <a:r>
              <a:rPr lang="ko-KR" altLang="en-US" sz="3200" dirty="0">
                <a:latin typeface="+mj-ea"/>
                <a:ea typeface="+mj-ea"/>
              </a:rPr>
              <a:t>남해는 </a:t>
            </a:r>
            <a:r>
              <a:rPr lang="en-US" altLang="ko-KR" sz="3200" dirty="0">
                <a:latin typeface="+mj-ea"/>
                <a:ea typeface="+mj-ea"/>
              </a:rPr>
              <a:t>5</a:t>
            </a:r>
            <a:r>
              <a:rPr lang="ko-KR" altLang="en-US" sz="3200" dirty="0">
                <a:latin typeface="+mj-ea"/>
                <a:ea typeface="+mj-ea"/>
              </a:rPr>
              <a:t>월부터 </a:t>
            </a:r>
            <a:r>
              <a:rPr lang="en-US" altLang="ko-KR" sz="3200" dirty="0">
                <a:latin typeface="+mj-ea"/>
                <a:ea typeface="+mj-ea"/>
              </a:rPr>
              <a:t>8</a:t>
            </a:r>
            <a:r>
              <a:rPr lang="ko-KR" altLang="en-US" sz="3200" dirty="0">
                <a:latin typeface="+mj-ea"/>
                <a:ea typeface="+mj-ea"/>
              </a:rPr>
              <a:t>월까지 </a:t>
            </a:r>
            <a:r>
              <a:rPr lang="ko-KR" altLang="en-US" sz="3200" dirty="0" err="1">
                <a:latin typeface="+mj-ea"/>
                <a:ea typeface="+mj-ea"/>
              </a:rPr>
              <a:t>인산염인의</a:t>
            </a:r>
            <a:r>
              <a:rPr lang="ko-KR" altLang="en-US" sz="3200" dirty="0">
                <a:latin typeface="+mj-ea"/>
                <a:ea typeface="+mj-ea"/>
              </a:rPr>
              <a:t> 농도가 조금씩 상승하고 있다</a:t>
            </a:r>
            <a:r>
              <a:rPr lang="en-US" altLang="ko-KR" sz="3200" dirty="0">
                <a:latin typeface="+mj-ea"/>
                <a:ea typeface="+mj-ea"/>
              </a:rPr>
              <a:t>.</a:t>
            </a:r>
            <a:endParaRPr lang="ko-KR" altLang="en-US" sz="3200" dirty="0">
              <a:latin typeface="+mj-ea"/>
              <a:ea typeface="+mj-ea"/>
            </a:endParaRPr>
          </a:p>
        </p:txBody>
      </p:sp>
      <p:pic>
        <p:nvPicPr>
          <p:cNvPr id="148" name="_x398045352" descr="EMB0000422c35d1">
            <a:extLst>
              <a:ext uri="{FF2B5EF4-FFF2-40B4-BE49-F238E27FC236}">
                <a16:creationId xmlns:a16="http://schemas.microsoft.com/office/drawing/2014/main" id="{34ACF935-5912-4325-BEFF-49419553A470}"/>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973" y="35478514"/>
            <a:ext cx="7199563" cy="5150484"/>
          </a:xfrm>
          <a:prstGeom prst="rect">
            <a:avLst/>
          </a:prstGeom>
          <a:noFill/>
          <a:extLst>
            <a:ext uri="{909E8E84-426E-40DD-AFC4-6F175D3DCCD1}">
              <a14:hiddenFill xmlns:a14="http://schemas.microsoft.com/office/drawing/2010/main">
                <a:solidFill>
                  <a:srgbClr val="FFFFFF"/>
                </a:solidFill>
              </a14:hiddenFill>
            </a:ext>
          </a:extLst>
        </p:spPr>
      </p:pic>
      <p:pic>
        <p:nvPicPr>
          <p:cNvPr id="149" name="_x398046152" descr="EMB0000422c35d2">
            <a:extLst>
              <a:ext uri="{FF2B5EF4-FFF2-40B4-BE49-F238E27FC236}">
                <a16:creationId xmlns:a16="http://schemas.microsoft.com/office/drawing/2014/main" id="{977B91D7-B947-4947-8B99-B83E5C7ABFC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850149" y="35494790"/>
            <a:ext cx="6780251" cy="5155788"/>
          </a:xfrm>
          <a:prstGeom prst="rect">
            <a:avLst/>
          </a:prstGeom>
          <a:noFill/>
          <a:extLst>
            <a:ext uri="{909E8E84-426E-40DD-AFC4-6F175D3DCCD1}">
              <a14:hiddenFill xmlns:a14="http://schemas.microsoft.com/office/drawing/2010/main">
                <a:solidFill>
                  <a:srgbClr val="FFFFFF"/>
                </a:solidFill>
              </a14:hiddenFill>
            </a:ext>
          </a:extLst>
        </p:spPr>
      </p:pic>
      <p:sp>
        <p:nvSpPr>
          <p:cNvPr id="150" name="텍스트 개체 틀 9">
            <a:extLst>
              <a:ext uri="{FF2B5EF4-FFF2-40B4-BE49-F238E27FC236}">
                <a16:creationId xmlns:a16="http://schemas.microsoft.com/office/drawing/2014/main" id="{6C094A6C-819A-45EC-8571-56A4E6251355}"/>
              </a:ext>
            </a:extLst>
          </p:cNvPr>
          <p:cNvSpPr txBox="1">
            <a:spLocks/>
          </p:cNvSpPr>
          <p:nvPr/>
        </p:nvSpPr>
        <p:spPr>
          <a:xfrm>
            <a:off x="1274556" y="40557140"/>
            <a:ext cx="6035685" cy="637246"/>
          </a:xfrm>
          <a:prstGeom prst="rect">
            <a:avLst/>
          </a:prstGeom>
        </p:spPr>
        <p:txBody>
          <a:bodyPr vert="horz" wrap="square" lIns="91440" tIns="45720" rIns="91440" bIns="45720" anchor="t">
            <a:normAutofit/>
          </a:bodyPr>
          <a:lstStyle>
            <a:lvl1pPr marL="0" indent="0" algn="l" defTabSz="3027487" rtl="0" eaLnBrk="1" latinLnBrk="1" hangingPunct="1">
              <a:lnSpc>
                <a:spcPct val="90000"/>
              </a:lnSpc>
              <a:spcBef>
                <a:spcPts val="3311"/>
              </a:spcBef>
              <a:buFont typeface="Arial" panose="020B0604020202020204" pitchFamily="34" charset="0"/>
              <a:buNone/>
              <a:defRPr sz="2400" kern="1200">
                <a:solidFill>
                  <a:schemeClr val="tx1"/>
                </a:solidFill>
                <a:latin typeface="+mn-lt"/>
                <a:ea typeface="+mn-ea"/>
                <a:cs typeface="+mn-cs"/>
              </a:defRPr>
            </a:lvl1pPr>
            <a:lvl2pPr marL="1513743" indent="0" algn="l" defTabSz="3027487" rtl="0" eaLnBrk="1" latinLnBrk="1" hangingPunct="1">
              <a:lnSpc>
                <a:spcPct val="90000"/>
              </a:lnSpc>
              <a:spcBef>
                <a:spcPts val="1655"/>
              </a:spcBef>
              <a:buFont typeface="Arial" panose="020B0604020202020204" pitchFamily="34" charset="0"/>
              <a:buNone/>
              <a:defRPr sz="3600" kern="1200">
                <a:solidFill>
                  <a:schemeClr val="tx1"/>
                </a:solidFill>
                <a:latin typeface="+mn-lt"/>
                <a:ea typeface="+mn-ea"/>
                <a:cs typeface="+mn-cs"/>
              </a:defRPr>
            </a:lvl2pPr>
            <a:lvl3pPr marL="3027487" indent="0" algn="l" defTabSz="3027487" rtl="0" eaLnBrk="1" latinLnBrk="1" hangingPunct="1">
              <a:lnSpc>
                <a:spcPct val="90000"/>
              </a:lnSpc>
              <a:spcBef>
                <a:spcPts val="1655"/>
              </a:spcBef>
              <a:buFont typeface="Arial" panose="020B0604020202020204" pitchFamily="34" charset="0"/>
              <a:buNone/>
              <a:defRPr sz="3200" kern="1200">
                <a:solidFill>
                  <a:schemeClr val="tx1"/>
                </a:solidFill>
                <a:latin typeface="+mn-lt"/>
                <a:ea typeface="+mn-ea"/>
                <a:cs typeface="+mn-cs"/>
              </a:defRPr>
            </a:lvl3pPr>
            <a:lvl4pPr marL="4541230" indent="0" algn="l" defTabSz="3027487" rtl="0" eaLnBrk="1" latinLnBrk="1" hangingPunct="1">
              <a:lnSpc>
                <a:spcPct val="90000"/>
              </a:lnSpc>
              <a:spcBef>
                <a:spcPts val="1655"/>
              </a:spcBef>
              <a:buFont typeface="Arial" panose="020B0604020202020204" pitchFamily="34" charset="0"/>
              <a:buNone/>
              <a:defRPr sz="2400" kern="1200">
                <a:solidFill>
                  <a:schemeClr val="tx1"/>
                </a:solidFill>
                <a:latin typeface="+mn-lt"/>
                <a:ea typeface="+mn-ea"/>
                <a:cs typeface="+mn-cs"/>
              </a:defRPr>
            </a:lvl4pPr>
            <a:lvl5pPr marL="6054974" indent="0" algn="l" defTabSz="3027487" rtl="0" eaLnBrk="1" latinLnBrk="1" hangingPunct="1">
              <a:lnSpc>
                <a:spcPct val="90000"/>
              </a:lnSpc>
              <a:spcBef>
                <a:spcPts val="1655"/>
              </a:spcBef>
              <a:buFont typeface="Arial" panose="020B0604020202020204" pitchFamily="34" charset="0"/>
              <a:buNone/>
              <a:defRPr sz="2400" kern="1200">
                <a:solidFill>
                  <a:schemeClr val="tx1"/>
                </a:solidFill>
                <a:latin typeface="+mn-lt"/>
                <a:ea typeface="+mn-ea"/>
                <a:cs typeface="+mn-cs"/>
              </a:defRPr>
            </a:lvl5pPr>
            <a:lvl6pPr marL="8325589" indent="-756872" algn="l" defTabSz="3027487" rtl="0" eaLnBrk="1" latinLnBrk="1"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1"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1"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1"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a:lstStyle>
          <a:p>
            <a:pPr>
              <a:spcBef>
                <a:spcPts val="2000"/>
              </a:spcBef>
              <a:defRPr/>
            </a:pPr>
            <a:r>
              <a:rPr lang="ko-KR" altLang="en-US" sz="3000" b="1" dirty="0">
                <a:latin typeface="나눔고딕" panose="020D0604000000000000" pitchFamily="50" charset="-127"/>
                <a:ea typeface="나눔고딕" panose="020D0604000000000000" pitchFamily="50" charset="-127"/>
                <a:cs typeface="맑은 고딕"/>
              </a:rPr>
              <a:t>그림</a:t>
            </a:r>
            <a:r>
              <a:rPr lang="en-US" altLang="ko-KR" sz="3000" b="1" dirty="0">
                <a:latin typeface="나눔고딕" panose="020D0604000000000000" pitchFamily="50" charset="-127"/>
                <a:ea typeface="나눔고딕" panose="020D0604000000000000" pitchFamily="50" charset="-127"/>
                <a:cs typeface="맑은 고딕"/>
              </a:rPr>
              <a:t> 2. </a:t>
            </a:r>
            <a:r>
              <a:rPr lang="ko-KR" altLang="en-US" sz="3000" b="1" dirty="0">
                <a:latin typeface="나눔고딕" panose="020D0604000000000000" pitchFamily="50" charset="-127"/>
                <a:ea typeface="나눔고딕" panose="020D0604000000000000" pitchFamily="50" charset="-127"/>
                <a:cs typeface="맑은 고딕"/>
              </a:rPr>
              <a:t>월별 유해 적조 발생 횟수</a:t>
            </a:r>
          </a:p>
        </p:txBody>
      </p:sp>
      <p:sp>
        <p:nvSpPr>
          <p:cNvPr id="151" name="텍스트 개체 틀 9">
            <a:extLst>
              <a:ext uri="{FF2B5EF4-FFF2-40B4-BE49-F238E27FC236}">
                <a16:creationId xmlns:a16="http://schemas.microsoft.com/office/drawing/2014/main" id="{8FA0D922-3F28-4087-AFE7-18BD3D0BE31A}"/>
              </a:ext>
            </a:extLst>
          </p:cNvPr>
          <p:cNvSpPr txBox="1">
            <a:spLocks/>
          </p:cNvSpPr>
          <p:nvPr/>
        </p:nvSpPr>
        <p:spPr>
          <a:xfrm>
            <a:off x="8667359" y="40646364"/>
            <a:ext cx="6035685" cy="637246"/>
          </a:xfrm>
          <a:prstGeom prst="rect">
            <a:avLst/>
          </a:prstGeom>
        </p:spPr>
        <p:txBody>
          <a:bodyPr vert="horz" wrap="square" lIns="91440" tIns="45720" rIns="91440" bIns="45720" anchor="t">
            <a:normAutofit/>
          </a:bodyPr>
          <a:lstStyle>
            <a:lvl1pPr marL="0" indent="0" algn="l" defTabSz="3027487" rtl="0" eaLnBrk="1" latinLnBrk="1" hangingPunct="1">
              <a:lnSpc>
                <a:spcPct val="90000"/>
              </a:lnSpc>
              <a:spcBef>
                <a:spcPts val="3311"/>
              </a:spcBef>
              <a:buFont typeface="Arial" panose="020B0604020202020204" pitchFamily="34" charset="0"/>
              <a:buNone/>
              <a:defRPr sz="2400" kern="1200">
                <a:solidFill>
                  <a:schemeClr val="tx1"/>
                </a:solidFill>
                <a:latin typeface="+mn-lt"/>
                <a:ea typeface="+mn-ea"/>
                <a:cs typeface="+mn-cs"/>
              </a:defRPr>
            </a:lvl1pPr>
            <a:lvl2pPr marL="1513743" indent="0" algn="l" defTabSz="3027487" rtl="0" eaLnBrk="1" latinLnBrk="1" hangingPunct="1">
              <a:lnSpc>
                <a:spcPct val="90000"/>
              </a:lnSpc>
              <a:spcBef>
                <a:spcPts val="1655"/>
              </a:spcBef>
              <a:buFont typeface="Arial" panose="020B0604020202020204" pitchFamily="34" charset="0"/>
              <a:buNone/>
              <a:defRPr sz="3600" kern="1200">
                <a:solidFill>
                  <a:schemeClr val="tx1"/>
                </a:solidFill>
                <a:latin typeface="+mn-lt"/>
                <a:ea typeface="+mn-ea"/>
                <a:cs typeface="+mn-cs"/>
              </a:defRPr>
            </a:lvl2pPr>
            <a:lvl3pPr marL="3027487" indent="0" algn="l" defTabSz="3027487" rtl="0" eaLnBrk="1" latinLnBrk="1" hangingPunct="1">
              <a:lnSpc>
                <a:spcPct val="90000"/>
              </a:lnSpc>
              <a:spcBef>
                <a:spcPts val="1655"/>
              </a:spcBef>
              <a:buFont typeface="Arial" panose="020B0604020202020204" pitchFamily="34" charset="0"/>
              <a:buNone/>
              <a:defRPr sz="3200" kern="1200">
                <a:solidFill>
                  <a:schemeClr val="tx1"/>
                </a:solidFill>
                <a:latin typeface="+mn-lt"/>
                <a:ea typeface="+mn-ea"/>
                <a:cs typeface="+mn-cs"/>
              </a:defRPr>
            </a:lvl3pPr>
            <a:lvl4pPr marL="4541230" indent="0" algn="l" defTabSz="3027487" rtl="0" eaLnBrk="1" latinLnBrk="1" hangingPunct="1">
              <a:lnSpc>
                <a:spcPct val="90000"/>
              </a:lnSpc>
              <a:spcBef>
                <a:spcPts val="1655"/>
              </a:spcBef>
              <a:buFont typeface="Arial" panose="020B0604020202020204" pitchFamily="34" charset="0"/>
              <a:buNone/>
              <a:defRPr sz="2400" kern="1200">
                <a:solidFill>
                  <a:schemeClr val="tx1"/>
                </a:solidFill>
                <a:latin typeface="+mn-lt"/>
                <a:ea typeface="+mn-ea"/>
                <a:cs typeface="+mn-cs"/>
              </a:defRPr>
            </a:lvl4pPr>
            <a:lvl5pPr marL="6054974" indent="0" algn="l" defTabSz="3027487" rtl="0" eaLnBrk="1" latinLnBrk="1" hangingPunct="1">
              <a:lnSpc>
                <a:spcPct val="90000"/>
              </a:lnSpc>
              <a:spcBef>
                <a:spcPts val="1655"/>
              </a:spcBef>
              <a:buFont typeface="Arial" panose="020B0604020202020204" pitchFamily="34" charset="0"/>
              <a:buNone/>
              <a:defRPr sz="2400" kern="1200">
                <a:solidFill>
                  <a:schemeClr val="tx1"/>
                </a:solidFill>
                <a:latin typeface="+mn-lt"/>
                <a:ea typeface="+mn-ea"/>
                <a:cs typeface="+mn-cs"/>
              </a:defRPr>
            </a:lvl5pPr>
            <a:lvl6pPr marL="8325589" indent="-756872" algn="l" defTabSz="3027487" rtl="0" eaLnBrk="1" latinLnBrk="1"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1"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1"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1"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a:lstStyle>
          <a:p>
            <a:pPr>
              <a:spcBef>
                <a:spcPts val="2000"/>
              </a:spcBef>
              <a:defRPr/>
            </a:pPr>
            <a:r>
              <a:rPr lang="ko-KR" altLang="en-US" sz="3000" b="1" dirty="0">
                <a:latin typeface="나눔고딕" panose="020D0604000000000000" pitchFamily="50" charset="-127"/>
                <a:ea typeface="나눔고딕" panose="020D0604000000000000" pitchFamily="50" charset="-127"/>
                <a:cs typeface="맑은 고딕"/>
              </a:rPr>
              <a:t>그림</a:t>
            </a:r>
            <a:r>
              <a:rPr lang="en-US" altLang="ko-KR" sz="3000" b="1" dirty="0">
                <a:latin typeface="나눔고딕" panose="020D0604000000000000" pitchFamily="50" charset="-127"/>
                <a:ea typeface="나눔고딕" panose="020D0604000000000000" pitchFamily="50" charset="-127"/>
                <a:cs typeface="맑은 고딕"/>
              </a:rPr>
              <a:t> 3. </a:t>
            </a:r>
            <a:r>
              <a:rPr lang="ko-KR" altLang="en-US" sz="3000" b="1" dirty="0">
                <a:latin typeface="나눔고딕" panose="020D0604000000000000" pitchFamily="50" charset="-127"/>
                <a:ea typeface="나눔고딕" panose="020D0604000000000000" pitchFamily="50" charset="-127"/>
                <a:cs typeface="맑은 고딕"/>
              </a:rPr>
              <a:t>연도별 유해 적조 발생 횟수</a:t>
            </a:r>
          </a:p>
        </p:txBody>
      </p:sp>
      <p:sp>
        <p:nvSpPr>
          <p:cNvPr id="152" name="직사각형 151">
            <a:extLst>
              <a:ext uri="{FF2B5EF4-FFF2-40B4-BE49-F238E27FC236}">
                <a16:creationId xmlns:a16="http://schemas.microsoft.com/office/drawing/2014/main" id="{543EDA8A-91AA-4247-A401-DE585F74876F}"/>
              </a:ext>
            </a:extLst>
          </p:cNvPr>
          <p:cNvSpPr/>
          <p:nvPr/>
        </p:nvSpPr>
        <p:spPr>
          <a:xfrm>
            <a:off x="15307843" y="38012919"/>
            <a:ext cx="14253265" cy="3256276"/>
          </a:xfrm>
          <a:prstGeom prst="rect">
            <a:avLst/>
          </a:prstGeom>
        </p:spPr>
        <p:txBody>
          <a:bodyPr wrap="square">
            <a:spAutoFit/>
          </a:bodyPr>
          <a:lstStyle/>
          <a:p>
            <a:pPr indent="127000" algn="just" fontAlgn="base" latinLnBrk="1">
              <a:lnSpc>
                <a:spcPct val="130000"/>
              </a:lnSpc>
            </a:pPr>
            <a:r>
              <a:rPr lang="ko-KR" altLang="en-US" sz="3200" dirty="0">
                <a:latin typeface="+mj-ea"/>
                <a:ea typeface="+mj-ea"/>
              </a:rPr>
              <a:t>로지스틱 다중 회귀 분석을 수행 하였고 이 분석의 결과와 기술통계에서 나온 결과를 비교 하였다</a:t>
            </a:r>
            <a:r>
              <a:rPr lang="en-US" altLang="ko-KR" sz="3200" dirty="0">
                <a:latin typeface="+mj-ea"/>
                <a:ea typeface="+mj-ea"/>
              </a:rPr>
              <a:t>. </a:t>
            </a:r>
            <a:r>
              <a:rPr lang="ko-KR" altLang="en-US" sz="3200" dirty="0">
                <a:latin typeface="+mj-ea"/>
                <a:ea typeface="+mj-ea"/>
              </a:rPr>
              <a:t>비교 분석한 결과에 의하면</a:t>
            </a:r>
            <a:r>
              <a:rPr lang="en-US" altLang="ko-KR" sz="3200" dirty="0">
                <a:latin typeface="+mj-ea"/>
                <a:ea typeface="+mj-ea"/>
              </a:rPr>
              <a:t>, </a:t>
            </a:r>
            <a:r>
              <a:rPr lang="ko-KR" altLang="en-US" sz="3200" dirty="0">
                <a:latin typeface="+mj-ea"/>
                <a:ea typeface="+mj-ea"/>
              </a:rPr>
              <a:t>수온과 </a:t>
            </a:r>
            <a:r>
              <a:rPr lang="ko-KR" altLang="en-US" sz="3200" dirty="0" err="1">
                <a:latin typeface="+mj-ea"/>
                <a:ea typeface="+mj-ea"/>
              </a:rPr>
              <a:t>인산염인의</a:t>
            </a:r>
            <a:r>
              <a:rPr lang="ko-KR" altLang="en-US" sz="3200" dirty="0">
                <a:latin typeface="+mj-ea"/>
                <a:ea typeface="+mj-ea"/>
              </a:rPr>
              <a:t> 농도가 높을수록 유해 적조가 발생할 가능성이 높게 나타났다</a:t>
            </a:r>
            <a:r>
              <a:rPr lang="en-US" altLang="ko-KR" sz="3200" dirty="0">
                <a:latin typeface="+mj-ea"/>
                <a:ea typeface="+mj-ea"/>
              </a:rPr>
              <a:t>. </a:t>
            </a:r>
            <a:r>
              <a:rPr lang="ko-KR" altLang="en-US" sz="3200" dirty="0">
                <a:latin typeface="+mj-ea"/>
                <a:ea typeface="+mj-ea"/>
              </a:rPr>
              <a:t>반면에</a:t>
            </a:r>
            <a:r>
              <a:rPr lang="en-US" altLang="ko-KR" sz="3200" dirty="0">
                <a:latin typeface="+mj-ea"/>
                <a:ea typeface="+mj-ea"/>
              </a:rPr>
              <a:t>, </a:t>
            </a:r>
            <a:r>
              <a:rPr lang="ko-KR" altLang="en-US" sz="3200" dirty="0">
                <a:latin typeface="+mj-ea"/>
                <a:ea typeface="+mj-ea"/>
              </a:rPr>
              <a:t>염분이 낮을수록 유해 적조의 발생 가능성이 높아 보인다</a:t>
            </a:r>
            <a:r>
              <a:rPr lang="en-US" altLang="ko-KR" sz="3200" dirty="0">
                <a:latin typeface="+mj-ea"/>
                <a:ea typeface="+mj-ea"/>
              </a:rPr>
              <a:t>. </a:t>
            </a:r>
            <a:r>
              <a:rPr lang="ko-KR" altLang="en-US" sz="3200" dirty="0" err="1">
                <a:latin typeface="+mj-ea"/>
                <a:ea typeface="+mj-ea"/>
              </a:rPr>
              <a:t>아질산질소와</a:t>
            </a:r>
            <a:r>
              <a:rPr lang="ko-KR" altLang="en-US" sz="3200" dirty="0">
                <a:latin typeface="+mj-ea"/>
                <a:ea typeface="+mj-ea"/>
              </a:rPr>
              <a:t> 질산질소의 농도가 낮으면 유해 적조의 발생 가능성이 있다고 본다</a:t>
            </a:r>
            <a:r>
              <a:rPr lang="en-US" altLang="ko-KR" sz="3200" dirty="0">
                <a:latin typeface="+mj-ea"/>
                <a:ea typeface="+mj-ea"/>
              </a:rPr>
              <a:t>. </a:t>
            </a:r>
            <a:r>
              <a:rPr lang="ko-KR" altLang="en-US" sz="3200" dirty="0" err="1">
                <a:latin typeface="+mj-ea"/>
                <a:ea typeface="+mj-ea"/>
              </a:rPr>
              <a:t>용존산소와</a:t>
            </a:r>
            <a:r>
              <a:rPr lang="ko-KR" altLang="en-US" sz="3200" dirty="0">
                <a:latin typeface="+mj-ea"/>
                <a:ea typeface="+mj-ea"/>
              </a:rPr>
              <a:t> </a:t>
            </a:r>
            <a:r>
              <a:rPr lang="ko-KR" altLang="en-US" sz="3200" dirty="0" err="1">
                <a:latin typeface="+mj-ea"/>
                <a:ea typeface="+mj-ea"/>
              </a:rPr>
              <a:t>규산규소의</a:t>
            </a:r>
            <a:r>
              <a:rPr lang="ko-KR" altLang="en-US" sz="3200" dirty="0">
                <a:latin typeface="+mj-ea"/>
                <a:ea typeface="+mj-ea"/>
              </a:rPr>
              <a:t> 농도가 유해 적조 발생에 미치는 영향력은 낮아 보인다</a:t>
            </a:r>
            <a:r>
              <a:rPr lang="en-US" altLang="ko-KR" sz="3200" dirty="0">
                <a:latin typeface="+mj-ea"/>
                <a:ea typeface="+mj-ea"/>
              </a:rPr>
              <a:t>.</a:t>
            </a:r>
            <a:endParaRPr lang="ko-KR" altLang="en-US" sz="3200" dirty="0">
              <a:latin typeface="+mj-ea"/>
              <a:ea typeface="+mj-ea"/>
            </a:endParaRPr>
          </a:p>
        </p:txBody>
      </p:sp>
      <p:graphicFrame>
        <p:nvGraphicFramePr>
          <p:cNvPr id="49" name="표 48">
            <a:extLst>
              <a:ext uri="{FF2B5EF4-FFF2-40B4-BE49-F238E27FC236}">
                <a16:creationId xmlns:a16="http://schemas.microsoft.com/office/drawing/2014/main" id="{37E5297B-3793-40F2-8B9C-835EAA18BF61}"/>
              </a:ext>
            </a:extLst>
          </p:cNvPr>
          <p:cNvGraphicFramePr>
            <a:graphicFrameLocks noGrp="1"/>
          </p:cNvGraphicFramePr>
          <p:nvPr>
            <p:extLst>
              <p:ext uri="{D42A27DB-BD31-4B8C-83A1-F6EECF244321}">
                <p14:modId xmlns:p14="http://schemas.microsoft.com/office/powerpoint/2010/main" val="1186337846"/>
              </p:ext>
            </p:extLst>
          </p:nvPr>
        </p:nvGraphicFramePr>
        <p:xfrm>
          <a:off x="15440587" y="22992711"/>
          <a:ext cx="13880912" cy="1348418"/>
        </p:xfrm>
        <a:graphic>
          <a:graphicData uri="http://schemas.openxmlformats.org/drawingml/2006/table">
            <a:tbl>
              <a:tblPr/>
              <a:tblGrid>
                <a:gridCol w="1735221">
                  <a:extLst>
                    <a:ext uri="{9D8B030D-6E8A-4147-A177-3AD203B41FA5}">
                      <a16:colId xmlns:a16="http://schemas.microsoft.com/office/drawing/2014/main" val="3474409150"/>
                    </a:ext>
                  </a:extLst>
                </a:gridCol>
                <a:gridCol w="1735221">
                  <a:extLst>
                    <a:ext uri="{9D8B030D-6E8A-4147-A177-3AD203B41FA5}">
                      <a16:colId xmlns:a16="http://schemas.microsoft.com/office/drawing/2014/main" val="1483627185"/>
                    </a:ext>
                  </a:extLst>
                </a:gridCol>
                <a:gridCol w="1735221">
                  <a:extLst>
                    <a:ext uri="{9D8B030D-6E8A-4147-A177-3AD203B41FA5}">
                      <a16:colId xmlns:a16="http://schemas.microsoft.com/office/drawing/2014/main" val="162795875"/>
                    </a:ext>
                  </a:extLst>
                </a:gridCol>
                <a:gridCol w="1735221">
                  <a:extLst>
                    <a:ext uri="{9D8B030D-6E8A-4147-A177-3AD203B41FA5}">
                      <a16:colId xmlns:a16="http://schemas.microsoft.com/office/drawing/2014/main" val="15138257"/>
                    </a:ext>
                  </a:extLst>
                </a:gridCol>
                <a:gridCol w="1735221">
                  <a:extLst>
                    <a:ext uri="{9D8B030D-6E8A-4147-A177-3AD203B41FA5}">
                      <a16:colId xmlns:a16="http://schemas.microsoft.com/office/drawing/2014/main" val="1350289312"/>
                    </a:ext>
                  </a:extLst>
                </a:gridCol>
                <a:gridCol w="1735221">
                  <a:extLst>
                    <a:ext uri="{9D8B030D-6E8A-4147-A177-3AD203B41FA5}">
                      <a16:colId xmlns:a16="http://schemas.microsoft.com/office/drawing/2014/main" val="3469194417"/>
                    </a:ext>
                  </a:extLst>
                </a:gridCol>
                <a:gridCol w="1735221">
                  <a:extLst>
                    <a:ext uri="{9D8B030D-6E8A-4147-A177-3AD203B41FA5}">
                      <a16:colId xmlns:a16="http://schemas.microsoft.com/office/drawing/2014/main" val="3074685557"/>
                    </a:ext>
                  </a:extLst>
                </a:gridCol>
                <a:gridCol w="1734365">
                  <a:extLst>
                    <a:ext uri="{9D8B030D-6E8A-4147-A177-3AD203B41FA5}">
                      <a16:colId xmlns:a16="http://schemas.microsoft.com/office/drawing/2014/main" val="1323266464"/>
                    </a:ext>
                  </a:extLst>
                </a:gridCol>
              </a:tblGrid>
              <a:tr h="674209">
                <a:tc>
                  <a:txBody>
                    <a:bodyPr/>
                    <a:lstStyle/>
                    <a:p>
                      <a:pPr marL="0" marR="0" indent="0" algn="just" fontAlgn="base" latinLnBrk="1">
                        <a:lnSpc>
                          <a:spcPct val="160000"/>
                        </a:lnSpc>
                        <a:spcBef>
                          <a:spcPts val="0"/>
                        </a:spcBef>
                        <a:spcAft>
                          <a:spcPts val="0"/>
                        </a:spcAft>
                      </a:pPr>
                      <a:r>
                        <a:rPr lang="ko-KR" altLang="en-US" sz="2500" kern="0" spc="0" dirty="0">
                          <a:solidFill>
                            <a:srgbClr val="000000"/>
                          </a:solidFill>
                          <a:effectLst/>
                          <a:latin typeface="+mj-ea"/>
                          <a:ea typeface="+mj-ea"/>
                        </a:rPr>
                        <a:t>독립변수</a:t>
                      </a:r>
                    </a:p>
                  </a:txBody>
                  <a:tcPr marL="64770" marR="64770" marT="17907" marB="17907" anchor="ctr">
                    <a:lnL w="25146" cap="flat" cmpd="sng" algn="ctr">
                      <a:solidFill>
                        <a:srgbClr val="000000"/>
                      </a:solidFill>
                      <a:prstDash val="solid"/>
                      <a:round/>
                      <a:headEnd type="none" w="med" len="med"/>
                      <a:tailEnd type="none" w="med" len="med"/>
                    </a:lnL>
                    <a:lnR w="25146" cap="flat" cmpd="sng" algn="ctr">
                      <a:solidFill>
                        <a:srgbClr val="000000"/>
                      </a:solidFill>
                      <a:prstDash val="solid"/>
                      <a:round/>
                      <a:headEnd type="none" w="med" len="med"/>
                      <a:tailEnd type="none" w="med" len="med"/>
                    </a:lnR>
                    <a:lnT w="2514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just" fontAlgn="base" latinLnBrk="1">
                        <a:lnSpc>
                          <a:spcPct val="160000"/>
                        </a:lnSpc>
                        <a:spcBef>
                          <a:spcPts val="0"/>
                        </a:spcBef>
                        <a:spcAft>
                          <a:spcPts val="0"/>
                        </a:spcAft>
                      </a:pPr>
                      <a:r>
                        <a:rPr lang="ko-KR" altLang="en-US" sz="2500" kern="0" spc="0" dirty="0">
                          <a:solidFill>
                            <a:srgbClr val="000000"/>
                          </a:solidFill>
                          <a:effectLst/>
                          <a:latin typeface="+mj-ea"/>
                          <a:ea typeface="+mj-ea"/>
                        </a:rPr>
                        <a:t>수온</a:t>
                      </a:r>
                    </a:p>
                  </a:txBody>
                  <a:tcPr marL="64770" marR="64770" marT="17907" marB="17907" anchor="ctr">
                    <a:lnL w="2514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2514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just" fontAlgn="base" latinLnBrk="1">
                        <a:lnSpc>
                          <a:spcPct val="160000"/>
                        </a:lnSpc>
                        <a:spcBef>
                          <a:spcPts val="0"/>
                        </a:spcBef>
                        <a:spcAft>
                          <a:spcPts val="0"/>
                        </a:spcAft>
                      </a:pPr>
                      <a:r>
                        <a:rPr lang="ko-KR" altLang="en-US" sz="2500" kern="0" spc="0" dirty="0">
                          <a:solidFill>
                            <a:srgbClr val="000000"/>
                          </a:solidFill>
                          <a:effectLst/>
                          <a:latin typeface="+mj-ea"/>
                          <a:ea typeface="+mj-ea"/>
                        </a:rPr>
                        <a:t>염분</a:t>
                      </a: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2514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just" fontAlgn="base" latinLnBrk="1">
                        <a:lnSpc>
                          <a:spcPct val="160000"/>
                        </a:lnSpc>
                        <a:spcBef>
                          <a:spcPts val="0"/>
                        </a:spcBef>
                        <a:spcAft>
                          <a:spcPts val="0"/>
                        </a:spcAft>
                      </a:pPr>
                      <a:r>
                        <a:rPr lang="ko-KR" altLang="en-US" sz="2500" kern="0" spc="0" dirty="0" err="1">
                          <a:solidFill>
                            <a:srgbClr val="000000"/>
                          </a:solidFill>
                          <a:effectLst/>
                          <a:latin typeface="+mj-ea"/>
                          <a:ea typeface="+mj-ea"/>
                        </a:rPr>
                        <a:t>용존산소</a:t>
                      </a:r>
                      <a:endParaRPr lang="ko-KR" altLang="en-US" sz="2500" kern="0" spc="0" dirty="0">
                        <a:solidFill>
                          <a:srgbClr val="000000"/>
                        </a:solidFill>
                        <a:effectLst/>
                        <a:latin typeface="+mj-ea"/>
                        <a:ea typeface="+mj-ea"/>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2514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just" fontAlgn="base" latinLnBrk="1">
                        <a:lnSpc>
                          <a:spcPct val="160000"/>
                        </a:lnSpc>
                        <a:spcBef>
                          <a:spcPts val="0"/>
                        </a:spcBef>
                        <a:spcAft>
                          <a:spcPts val="0"/>
                        </a:spcAft>
                      </a:pPr>
                      <a:r>
                        <a:rPr lang="ko-KR" altLang="en-US" sz="2500" kern="0" spc="0" dirty="0" err="1">
                          <a:solidFill>
                            <a:srgbClr val="000000"/>
                          </a:solidFill>
                          <a:effectLst/>
                          <a:latin typeface="+mj-ea"/>
                          <a:ea typeface="+mj-ea"/>
                        </a:rPr>
                        <a:t>인산염인</a:t>
                      </a:r>
                      <a:endParaRPr lang="ko-KR" altLang="en-US" sz="2500" kern="0" spc="0" dirty="0">
                        <a:solidFill>
                          <a:srgbClr val="000000"/>
                        </a:solidFill>
                        <a:effectLst/>
                        <a:latin typeface="+mj-ea"/>
                        <a:ea typeface="+mj-ea"/>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2514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just" fontAlgn="base" latinLnBrk="1">
                        <a:lnSpc>
                          <a:spcPct val="160000"/>
                        </a:lnSpc>
                        <a:spcBef>
                          <a:spcPts val="0"/>
                        </a:spcBef>
                        <a:spcAft>
                          <a:spcPts val="0"/>
                        </a:spcAft>
                      </a:pPr>
                      <a:r>
                        <a:rPr lang="ko-KR" altLang="en-US" sz="2500" kern="0" spc="0" dirty="0" err="1">
                          <a:solidFill>
                            <a:srgbClr val="000000"/>
                          </a:solidFill>
                          <a:effectLst/>
                          <a:latin typeface="+mj-ea"/>
                          <a:ea typeface="+mj-ea"/>
                        </a:rPr>
                        <a:t>아질산질소</a:t>
                      </a:r>
                      <a:endParaRPr lang="ko-KR" altLang="en-US" sz="2500" kern="0" spc="0" dirty="0">
                        <a:solidFill>
                          <a:srgbClr val="000000"/>
                        </a:solidFill>
                        <a:effectLst/>
                        <a:latin typeface="+mj-ea"/>
                        <a:ea typeface="+mj-ea"/>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2514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just" fontAlgn="base" latinLnBrk="1">
                        <a:lnSpc>
                          <a:spcPct val="160000"/>
                        </a:lnSpc>
                        <a:spcBef>
                          <a:spcPts val="0"/>
                        </a:spcBef>
                        <a:spcAft>
                          <a:spcPts val="0"/>
                        </a:spcAft>
                      </a:pPr>
                      <a:r>
                        <a:rPr lang="ko-KR" altLang="en-US" sz="2500" kern="0" spc="0" dirty="0">
                          <a:solidFill>
                            <a:srgbClr val="000000"/>
                          </a:solidFill>
                          <a:effectLst/>
                          <a:latin typeface="+mj-ea"/>
                          <a:ea typeface="+mj-ea"/>
                        </a:rPr>
                        <a:t>질산질소</a:t>
                      </a: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2514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just" fontAlgn="base" latinLnBrk="1">
                        <a:lnSpc>
                          <a:spcPct val="160000"/>
                        </a:lnSpc>
                        <a:spcBef>
                          <a:spcPts val="0"/>
                        </a:spcBef>
                        <a:spcAft>
                          <a:spcPts val="0"/>
                        </a:spcAft>
                      </a:pPr>
                      <a:r>
                        <a:rPr lang="ko-KR" altLang="en-US" sz="2500" kern="0" spc="0">
                          <a:solidFill>
                            <a:srgbClr val="000000"/>
                          </a:solidFill>
                          <a:effectLst/>
                          <a:latin typeface="+mj-ea"/>
                          <a:ea typeface="+mj-ea"/>
                        </a:rPr>
                        <a:t>규산규소</a:t>
                      </a:r>
                    </a:p>
                  </a:txBody>
                  <a:tcPr marL="64770" marR="64770" marT="17907" marB="17907" anchor="ctr">
                    <a:lnL w="3556" cap="flat" cmpd="sng" algn="ctr">
                      <a:solidFill>
                        <a:srgbClr val="000000"/>
                      </a:solidFill>
                      <a:prstDash val="solid"/>
                      <a:round/>
                      <a:headEnd type="none" w="med" len="med"/>
                      <a:tailEnd type="none" w="med" len="med"/>
                    </a:lnL>
                    <a:lnR w="25146" cap="flat" cmpd="sng" algn="ctr">
                      <a:solidFill>
                        <a:srgbClr val="000000"/>
                      </a:solidFill>
                      <a:prstDash val="solid"/>
                      <a:round/>
                      <a:headEnd type="none" w="med" len="med"/>
                      <a:tailEnd type="none" w="med" len="med"/>
                    </a:lnR>
                    <a:lnT w="2514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58754482"/>
                  </a:ext>
                </a:extLst>
              </a:tr>
              <a:tr h="674209">
                <a:tc>
                  <a:txBody>
                    <a:bodyPr/>
                    <a:lstStyle/>
                    <a:p>
                      <a:pPr marL="0" marR="0" indent="0" algn="just" fontAlgn="base" latinLnBrk="1">
                        <a:lnSpc>
                          <a:spcPct val="160000"/>
                        </a:lnSpc>
                        <a:spcBef>
                          <a:spcPts val="0"/>
                        </a:spcBef>
                        <a:spcAft>
                          <a:spcPts val="0"/>
                        </a:spcAft>
                      </a:pPr>
                      <a:r>
                        <a:rPr lang="ko-KR" altLang="en-US" sz="2500" kern="0" spc="0">
                          <a:solidFill>
                            <a:srgbClr val="000000"/>
                          </a:solidFill>
                          <a:effectLst/>
                          <a:latin typeface="+mj-ea"/>
                          <a:ea typeface="+mj-ea"/>
                        </a:rPr>
                        <a:t>회귀계수</a:t>
                      </a:r>
                    </a:p>
                  </a:txBody>
                  <a:tcPr marL="64770" marR="64770" marT="17907" marB="17907" anchor="ctr">
                    <a:lnL w="25146" cap="flat" cmpd="sng" algn="ctr">
                      <a:solidFill>
                        <a:srgbClr val="000000"/>
                      </a:solidFill>
                      <a:prstDash val="solid"/>
                      <a:round/>
                      <a:headEnd type="none" w="med" len="med"/>
                      <a:tailEnd type="none" w="med" len="med"/>
                    </a:lnL>
                    <a:lnR w="2514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25146" cap="flat" cmpd="sng" algn="ctr">
                      <a:solidFill>
                        <a:srgbClr val="000000"/>
                      </a:solidFill>
                      <a:prstDash val="solid"/>
                      <a:round/>
                      <a:headEnd type="none" w="med" len="med"/>
                      <a:tailEnd type="none" w="med" len="med"/>
                    </a:lnB>
                  </a:tcPr>
                </a:tc>
                <a:tc>
                  <a:txBody>
                    <a:bodyPr/>
                    <a:lstStyle/>
                    <a:p>
                      <a:pPr marL="0" marR="0" indent="0" algn="just" fontAlgn="base" latinLnBrk="1">
                        <a:lnSpc>
                          <a:spcPct val="160000"/>
                        </a:lnSpc>
                        <a:spcBef>
                          <a:spcPts val="0"/>
                        </a:spcBef>
                        <a:spcAft>
                          <a:spcPts val="0"/>
                        </a:spcAft>
                      </a:pPr>
                      <a:r>
                        <a:rPr lang="en-US" sz="2500" kern="0" spc="0" dirty="0">
                          <a:solidFill>
                            <a:srgbClr val="000000"/>
                          </a:solidFill>
                          <a:effectLst/>
                          <a:latin typeface="+mj-ea"/>
                          <a:ea typeface="+mj-ea"/>
                        </a:rPr>
                        <a:t>0.333</a:t>
                      </a:r>
                    </a:p>
                  </a:txBody>
                  <a:tcPr marL="64770" marR="64770" marT="17907" marB="17907" anchor="ctr">
                    <a:lnL w="2514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25146" cap="flat" cmpd="sng" algn="ctr">
                      <a:solidFill>
                        <a:srgbClr val="000000"/>
                      </a:solidFill>
                      <a:prstDash val="solid"/>
                      <a:round/>
                      <a:headEnd type="none" w="med" len="med"/>
                      <a:tailEnd type="none" w="med" len="med"/>
                    </a:lnB>
                  </a:tcPr>
                </a:tc>
                <a:tc>
                  <a:txBody>
                    <a:bodyPr/>
                    <a:lstStyle/>
                    <a:p>
                      <a:pPr marL="0" marR="0" indent="0" algn="just" fontAlgn="base" latinLnBrk="1">
                        <a:lnSpc>
                          <a:spcPct val="160000"/>
                        </a:lnSpc>
                        <a:spcBef>
                          <a:spcPts val="0"/>
                        </a:spcBef>
                        <a:spcAft>
                          <a:spcPts val="0"/>
                        </a:spcAft>
                      </a:pPr>
                      <a:r>
                        <a:rPr lang="en-US" sz="2500" kern="0" spc="0" dirty="0">
                          <a:solidFill>
                            <a:srgbClr val="000000"/>
                          </a:solidFill>
                          <a:effectLst/>
                          <a:latin typeface="+mj-ea"/>
                          <a:ea typeface="+mj-ea"/>
                        </a:rPr>
                        <a:t>-0.118</a:t>
                      </a: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25146" cap="flat" cmpd="sng" algn="ctr">
                      <a:solidFill>
                        <a:srgbClr val="000000"/>
                      </a:solidFill>
                      <a:prstDash val="solid"/>
                      <a:round/>
                      <a:headEnd type="none" w="med" len="med"/>
                      <a:tailEnd type="none" w="med" len="med"/>
                    </a:lnB>
                  </a:tcPr>
                </a:tc>
                <a:tc>
                  <a:txBody>
                    <a:bodyPr/>
                    <a:lstStyle/>
                    <a:p>
                      <a:pPr marL="0" marR="0" indent="0" algn="just" fontAlgn="base" latinLnBrk="1">
                        <a:lnSpc>
                          <a:spcPct val="160000"/>
                        </a:lnSpc>
                        <a:spcBef>
                          <a:spcPts val="0"/>
                        </a:spcBef>
                        <a:spcAft>
                          <a:spcPts val="0"/>
                        </a:spcAft>
                      </a:pPr>
                      <a:r>
                        <a:rPr lang="en-US" sz="2500" kern="0" spc="0" dirty="0">
                          <a:solidFill>
                            <a:srgbClr val="000000"/>
                          </a:solidFill>
                          <a:effectLst/>
                          <a:latin typeface="+mj-ea"/>
                          <a:ea typeface="+mj-ea"/>
                        </a:rPr>
                        <a:t>-0.049</a:t>
                      </a: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25146" cap="flat" cmpd="sng" algn="ctr">
                      <a:solidFill>
                        <a:srgbClr val="000000"/>
                      </a:solidFill>
                      <a:prstDash val="solid"/>
                      <a:round/>
                      <a:headEnd type="none" w="med" len="med"/>
                      <a:tailEnd type="none" w="med" len="med"/>
                    </a:lnB>
                  </a:tcPr>
                </a:tc>
                <a:tc>
                  <a:txBody>
                    <a:bodyPr/>
                    <a:lstStyle/>
                    <a:p>
                      <a:pPr marL="0" marR="0" indent="0" algn="just" fontAlgn="base" latinLnBrk="1">
                        <a:lnSpc>
                          <a:spcPct val="160000"/>
                        </a:lnSpc>
                        <a:spcBef>
                          <a:spcPts val="0"/>
                        </a:spcBef>
                        <a:spcAft>
                          <a:spcPts val="0"/>
                        </a:spcAft>
                      </a:pPr>
                      <a:r>
                        <a:rPr lang="en-US" sz="2500" kern="0" spc="0" dirty="0">
                          <a:solidFill>
                            <a:srgbClr val="000000"/>
                          </a:solidFill>
                          <a:effectLst/>
                          <a:latin typeface="+mj-ea"/>
                          <a:ea typeface="+mj-ea"/>
                        </a:rPr>
                        <a:t>0.378</a:t>
                      </a: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25146" cap="flat" cmpd="sng" algn="ctr">
                      <a:solidFill>
                        <a:srgbClr val="000000"/>
                      </a:solidFill>
                      <a:prstDash val="solid"/>
                      <a:round/>
                      <a:headEnd type="none" w="med" len="med"/>
                      <a:tailEnd type="none" w="med" len="med"/>
                    </a:lnB>
                  </a:tcPr>
                </a:tc>
                <a:tc>
                  <a:txBody>
                    <a:bodyPr/>
                    <a:lstStyle/>
                    <a:p>
                      <a:pPr marL="0" marR="0" indent="0" algn="just" fontAlgn="base" latinLnBrk="1">
                        <a:lnSpc>
                          <a:spcPct val="160000"/>
                        </a:lnSpc>
                        <a:spcBef>
                          <a:spcPts val="0"/>
                        </a:spcBef>
                        <a:spcAft>
                          <a:spcPts val="0"/>
                        </a:spcAft>
                      </a:pPr>
                      <a:r>
                        <a:rPr lang="en-US" sz="2500" kern="0" spc="0" dirty="0">
                          <a:solidFill>
                            <a:srgbClr val="000000"/>
                          </a:solidFill>
                          <a:effectLst/>
                          <a:latin typeface="+mj-ea"/>
                          <a:ea typeface="+mj-ea"/>
                        </a:rPr>
                        <a:t>-0.071</a:t>
                      </a: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25146" cap="flat" cmpd="sng" algn="ctr">
                      <a:solidFill>
                        <a:srgbClr val="000000"/>
                      </a:solidFill>
                      <a:prstDash val="solid"/>
                      <a:round/>
                      <a:headEnd type="none" w="med" len="med"/>
                      <a:tailEnd type="none" w="med" len="med"/>
                    </a:lnB>
                  </a:tcPr>
                </a:tc>
                <a:tc>
                  <a:txBody>
                    <a:bodyPr/>
                    <a:lstStyle/>
                    <a:p>
                      <a:pPr marL="0" marR="0" indent="0" algn="just" fontAlgn="base" latinLnBrk="1">
                        <a:lnSpc>
                          <a:spcPct val="160000"/>
                        </a:lnSpc>
                        <a:spcBef>
                          <a:spcPts val="0"/>
                        </a:spcBef>
                        <a:spcAft>
                          <a:spcPts val="0"/>
                        </a:spcAft>
                      </a:pPr>
                      <a:r>
                        <a:rPr lang="en-US" sz="2500" kern="0" spc="0" dirty="0">
                          <a:solidFill>
                            <a:srgbClr val="000000"/>
                          </a:solidFill>
                          <a:effectLst/>
                          <a:latin typeface="+mj-ea"/>
                          <a:ea typeface="+mj-ea"/>
                        </a:rPr>
                        <a:t>-0.062</a:t>
                      </a: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25146" cap="flat" cmpd="sng" algn="ctr">
                      <a:solidFill>
                        <a:srgbClr val="000000"/>
                      </a:solidFill>
                      <a:prstDash val="solid"/>
                      <a:round/>
                      <a:headEnd type="none" w="med" len="med"/>
                      <a:tailEnd type="none" w="med" len="med"/>
                    </a:lnB>
                  </a:tcPr>
                </a:tc>
                <a:tc>
                  <a:txBody>
                    <a:bodyPr/>
                    <a:lstStyle/>
                    <a:p>
                      <a:pPr marL="0" marR="0" indent="0" algn="just" fontAlgn="base" latinLnBrk="1">
                        <a:lnSpc>
                          <a:spcPct val="160000"/>
                        </a:lnSpc>
                        <a:spcBef>
                          <a:spcPts val="0"/>
                        </a:spcBef>
                        <a:spcAft>
                          <a:spcPts val="0"/>
                        </a:spcAft>
                      </a:pPr>
                      <a:r>
                        <a:rPr lang="en-US" sz="2500" kern="0" spc="0" dirty="0">
                          <a:solidFill>
                            <a:srgbClr val="000000"/>
                          </a:solidFill>
                          <a:effectLst/>
                          <a:latin typeface="+mj-ea"/>
                          <a:ea typeface="+mj-ea"/>
                        </a:rPr>
                        <a:t>-0.019</a:t>
                      </a:r>
                    </a:p>
                  </a:txBody>
                  <a:tcPr marL="64770" marR="64770" marT="17907" marB="17907" anchor="ctr">
                    <a:lnL w="3556" cap="flat" cmpd="sng" algn="ctr">
                      <a:solidFill>
                        <a:srgbClr val="000000"/>
                      </a:solidFill>
                      <a:prstDash val="solid"/>
                      <a:round/>
                      <a:headEnd type="none" w="med" len="med"/>
                      <a:tailEnd type="none" w="med" len="med"/>
                    </a:lnL>
                    <a:lnR w="2514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2514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0100598"/>
                  </a:ext>
                </a:extLst>
              </a:tr>
            </a:tbl>
          </a:graphicData>
        </a:graphic>
      </p:graphicFrame>
      <p:sp>
        <p:nvSpPr>
          <p:cNvPr id="50" name="Rectangle 23">
            <a:extLst>
              <a:ext uri="{FF2B5EF4-FFF2-40B4-BE49-F238E27FC236}">
                <a16:creationId xmlns:a16="http://schemas.microsoft.com/office/drawing/2014/main" id="{81C579C0-9377-42E3-8800-DD23F36F6928}"/>
              </a:ext>
            </a:extLst>
          </p:cNvPr>
          <p:cNvSpPr>
            <a:spLocks noChangeArrowheads="1"/>
          </p:cNvSpPr>
          <p:nvPr/>
        </p:nvSpPr>
        <p:spPr bwMode="auto">
          <a:xfrm>
            <a:off x="15440493" y="22993126"/>
            <a:ext cx="37195120" cy="956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ko-KR" altLang="en-US"/>
          </a:p>
        </p:txBody>
      </p:sp>
      <p:sp>
        <p:nvSpPr>
          <p:cNvPr id="155" name="직사각형 154">
            <a:extLst>
              <a:ext uri="{FF2B5EF4-FFF2-40B4-BE49-F238E27FC236}">
                <a16:creationId xmlns:a16="http://schemas.microsoft.com/office/drawing/2014/main" id="{167D45A4-D0FB-4EC6-9995-1D5AE8603D28}"/>
              </a:ext>
            </a:extLst>
          </p:cNvPr>
          <p:cNvSpPr/>
          <p:nvPr/>
        </p:nvSpPr>
        <p:spPr>
          <a:xfrm>
            <a:off x="15281263" y="25352859"/>
            <a:ext cx="14253265" cy="2616101"/>
          </a:xfrm>
          <a:prstGeom prst="rect">
            <a:avLst/>
          </a:prstGeom>
        </p:spPr>
        <p:txBody>
          <a:bodyPr wrap="square">
            <a:spAutoFit/>
          </a:bodyPr>
          <a:lstStyle/>
          <a:p>
            <a:pPr indent="127000" algn="just" fontAlgn="base" latinLnBrk="1">
              <a:lnSpc>
                <a:spcPct val="130000"/>
              </a:lnSpc>
            </a:pPr>
            <a:r>
              <a:rPr lang="ko-KR" altLang="en-US" sz="3200" dirty="0">
                <a:latin typeface="+mj-ea"/>
                <a:ea typeface="+mj-ea"/>
              </a:rPr>
              <a:t>유해 적조 데이터셋의 종속변수는 유해 적조의 발생 여부를 나타내는 </a:t>
            </a:r>
            <a:r>
              <a:rPr lang="ko-KR" altLang="en-US" sz="3200" dirty="0" err="1">
                <a:latin typeface="+mj-ea"/>
                <a:ea typeface="+mj-ea"/>
              </a:rPr>
              <a:t>이진형이므로</a:t>
            </a:r>
            <a:r>
              <a:rPr lang="ko-KR" altLang="en-US" sz="3200" dirty="0">
                <a:latin typeface="+mj-ea"/>
                <a:ea typeface="+mj-ea"/>
              </a:rPr>
              <a:t> 로지스틱 회귀 분석을 적용하였고 결과는 표 </a:t>
            </a:r>
            <a:r>
              <a:rPr lang="en-US" altLang="ko-KR" sz="3200" dirty="0">
                <a:latin typeface="+mj-ea"/>
                <a:ea typeface="+mj-ea"/>
              </a:rPr>
              <a:t>2</a:t>
            </a:r>
            <a:r>
              <a:rPr lang="ko-KR" altLang="en-US" sz="3200" dirty="0">
                <a:latin typeface="+mj-ea"/>
                <a:ea typeface="+mj-ea"/>
              </a:rPr>
              <a:t>와 같다</a:t>
            </a:r>
            <a:r>
              <a:rPr lang="en-US" altLang="ko-KR" sz="3200" dirty="0">
                <a:latin typeface="+mj-ea"/>
                <a:ea typeface="+mj-ea"/>
              </a:rPr>
              <a:t>. </a:t>
            </a:r>
            <a:r>
              <a:rPr lang="ko-KR" altLang="en-US" sz="3200" dirty="0">
                <a:latin typeface="+mj-ea"/>
                <a:ea typeface="+mj-ea"/>
              </a:rPr>
              <a:t>분석 결과에 의하면</a:t>
            </a:r>
            <a:r>
              <a:rPr lang="en-US" altLang="ko-KR" sz="3200" dirty="0">
                <a:latin typeface="+mj-ea"/>
                <a:ea typeface="+mj-ea"/>
              </a:rPr>
              <a:t>, </a:t>
            </a:r>
            <a:r>
              <a:rPr lang="ko-KR" altLang="en-US" sz="3200" dirty="0">
                <a:latin typeface="+mj-ea"/>
                <a:ea typeface="+mj-ea"/>
              </a:rPr>
              <a:t>수온과 </a:t>
            </a:r>
            <a:r>
              <a:rPr lang="ko-KR" altLang="en-US" sz="3200" dirty="0" err="1">
                <a:latin typeface="+mj-ea"/>
                <a:ea typeface="+mj-ea"/>
              </a:rPr>
              <a:t>인산염인의</a:t>
            </a:r>
            <a:r>
              <a:rPr lang="ko-KR" altLang="en-US" sz="3200" dirty="0">
                <a:latin typeface="+mj-ea"/>
                <a:ea typeface="+mj-ea"/>
              </a:rPr>
              <a:t> 농도가 높을수록 유해 적조의 발생 가능성이 높게 나타난다</a:t>
            </a:r>
            <a:r>
              <a:rPr lang="en-US" altLang="ko-KR" sz="3200" dirty="0">
                <a:latin typeface="+mj-ea"/>
                <a:ea typeface="+mj-ea"/>
              </a:rPr>
              <a:t>. </a:t>
            </a:r>
            <a:r>
              <a:rPr lang="ko-KR" altLang="en-US" sz="3200" dirty="0">
                <a:latin typeface="+mj-ea"/>
                <a:ea typeface="+mj-ea"/>
              </a:rPr>
              <a:t>반면에</a:t>
            </a:r>
            <a:r>
              <a:rPr lang="en-US" altLang="ko-KR" sz="3200" dirty="0">
                <a:latin typeface="+mj-ea"/>
                <a:ea typeface="+mj-ea"/>
              </a:rPr>
              <a:t>, </a:t>
            </a:r>
            <a:r>
              <a:rPr lang="ko-KR" altLang="en-US" sz="3200" dirty="0">
                <a:latin typeface="+mj-ea"/>
                <a:ea typeface="+mj-ea"/>
              </a:rPr>
              <a:t>염분의 농도가 낮을수록 유해 적조 발생의 가능성이 높아 보인다</a:t>
            </a:r>
            <a:r>
              <a:rPr lang="en-US" altLang="ko-KR" sz="3200" dirty="0">
                <a:latin typeface="+mj-ea"/>
                <a:ea typeface="+mj-ea"/>
              </a:rPr>
              <a:t>.</a:t>
            </a:r>
          </a:p>
        </p:txBody>
      </p:sp>
    </p:spTree>
  </p:cSld>
  <p:clrMapOvr>
    <a:masterClrMapping/>
  </p:clrMapOvr>
  <mc:AlternateContent xmlns:mc="http://schemas.openxmlformats.org/markup-compatibility/2006" xmlns:p14="http://schemas.microsoft.com/office/powerpoint/2010/main">
    <mc:Choice Requires="p14">
      <p:transition/>
    </mc:Choice>
    <mc:Fallback xmlns="" xmlns:c="http://schemas.openxmlformats.org/drawingml/2006/chart" xmlns:dgm="http://schemas.openxmlformats.org/drawingml/2006/diagram" xmlns:dsp="http://schemas.microsoft.com/office/drawing/2008/diagram">
      <p:transition/>
    </mc:Fallback>
  </mc:AlternateContent>
</p:sld>
</file>

<file path=ppt/theme/theme1.xml><?xml version="1.0" encoding="utf-8"?>
<a:theme xmlns:a="http://schemas.openxmlformats.org/drawingml/2006/main" name="Office 테마">
  <a:themeElements>
    <a:clrScheme name="Office 테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나눔바른고딕">
      <a:majorFont>
        <a:latin typeface="Arial"/>
        <a:ea typeface="나눔바른고딕"/>
        <a:cs typeface=""/>
      </a:majorFont>
      <a:minorFont>
        <a:latin typeface="Arial"/>
        <a:ea typeface="나눔바른고딕 Light"/>
        <a:cs typeface=""/>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987</TotalTime>
  <Words>628</Words>
  <Application>Microsoft Office PowerPoint</Application>
  <PresentationFormat>사용자 지정</PresentationFormat>
  <Paragraphs>67</Paragraphs>
  <Slides>1</Slides>
  <Notes>0</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1</vt:i4>
      </vt:variant>
    </vt:vector>
  </HeadingPairs>
  <TitlesOfParts>
    <vt:vector size="8" baseType="lpstr">
      <vt:lpstr>굴림</vt:lpstr>
      <vt:lpstr>나눔고딕</vt:lpstr>
      <vt:lpstr>나눔바른고딕</vt:lpstr>
      <vt:lpstr>나눔바른고딕 (제목)</vt:lpstr>
      <vt:lpstr>맑은 고딕</vt:lpstr>
      <vt:lpstr>Arial</vt:lpstr>
      <vt:lpstr>Office 테마</vt:lpstr>
      <vt:lpstr>PowerPoint 프레젠테이션</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박희훈</dc:creator>
  <cp:lastModifiedBy>Dong Hyeon Lee</cp:lastModifiedBy>
  <cp:revision>190</cp:revision>
  <dcterms:created xsi:type="dcterms:W3CDTF">2017-03-21T05:51:30Z</dcterms:created>
  <dcterms:modified xsi:type="dcterms:W3CDTF">2019-05-10T09:23:14Z</dcterms:modified>
  <cp:version>0906.0100.01</cp:version>
</cp:coreProperties>
</file>