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Caveat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veat-bold.fntdata"/><Relationship Id="rId6" Type="http://schemas.openxmlformats.org/officeDocument/2006/relationships/slide" Target="slides/slide1.xml"/><Relationship Id="rId18" Type="http://schemas.openxmlformats.org/officeDocument/2006/relationships/font" Target="fonts/Cave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0c153c17_0_5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0c153c1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30c153c17_0_6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30c153c1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2dbf7e2f1_0_8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2dbf7e2f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30c153c17_0_7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30c153c1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30c153c17_0_10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30c153c1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30c153c17_0_11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30c153c1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3da49f2b8_0_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3da49f2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bpvifsc/template-app-pwa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Progressive Web Apps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bruno.velloso@ifsc.edu.br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Conceito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71900" y="2934300"/>
            <a:ext cx="82221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2400"/>
              <a:t>Os Progressive Web Apps (PWA) são aplicações web desenvolvidas para fornecer recursos aprimorados, confiabilidade e capacidade de instalação, ao mesmo tempo que alcançam </a:t>
            </a:r>
            <a:r>
              <a:rPr b="1" i="1" lang="en" sz="2400"/>
              <a:t>qualquer pessoa, em qualquer lugar, em qualquer dispositivo</a:t>
            </a:r>
            <a:r>
              <a:rPr i="1" lang="en" sz="2400"/>
              <a:t> com uma única base de código.</a:t>
            </a:r>
            <a:endParaRPr i="1" sz="240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3813" y="278300"/>
            <a:ext cx="30384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Caracteristicas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71900" y="1795025"/>
            <a:ext cx="8520600" cy="43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PWA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Instalação no Dispositivo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Notificações Push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Execução em segundo plano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Funcionamento em modo offline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Acesso a recursos do dispositivo, como galeria de fotos, câmera, GPS, etc.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Jornada do usuário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71900" y="1795025"/>
            <a:ext cx="8520600" cy="43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PWA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 usuário acha a aplicação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Ele utiliza a aplicação web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Ele retorna à aplicação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É oferecida a instalação para conveniência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 usuário é engajado na aplicação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Demais permissões são solicitadas</a:t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PWA - Instalação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aplicativo ainda não está instalado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usuário deve solicitar a instalação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 servido por HTTPS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Inclui um manifest com: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Nome curto(short_name) ou Nome Completo(name)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ícones - deve incluir um ícone de 192x192 px e outro de 512x512 px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URL Inicial(start_url)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 de apresentação(display) - deve ser fullscreen, standalone ou minimal-ui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prefer_related_applications não deve estar presente ou ser falso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Link para o manifest no arquivo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Registra um service worker com método fetch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Gerência do cache do aplicativo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GOOGLE LIGHTHOUSE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875" y="607425"/>
            <a:ext cx="2111925" cy="16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Worker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São códigos Javascript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Executam em segundo plano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Podem interagir com elementos da aplicação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Notificações Push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 offline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386" y="4074466"/>
            <a:ext cx="2403400" cy="145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/>
          <p:nvPr/>
        </p:nvSpPr>
        <p:spPr>
          <a:xfrm>
            <a:off x="6370125" y="1378867"/>
            <a:ext cx="2127900" cy="2447700"/>
          </a:xfrm>
          <a:prstGeom prst="foldedCorner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veat"/>
                <a:ea typeface="Caveat"/>
                <a:cs typeface="Caveat"/>
                <a:sym typeface="Caveat"/>
              </a:rPr>
              <a:t>Service Workers podem ser utilizados em outros contexto e não somente em PWAs</a:t>
            </a:r>
            <a:endParaRPr sz="24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 Offline - PWA Service	Worker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00599"/>
            <a:ext cx="8520600" cy="48912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* Cria o cache dos arquivos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*/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'install'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waitUntil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caches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cachename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cache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cache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addAll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arquivos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})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* Verifica se existe uma versão em cache das páginas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* Caso não seja 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possível</a:t>
            </a: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retorna o match(index) da catch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* Está página pode ser tratada e retornar uma mensagem de erro/offline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*/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'fetch'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respondWith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caches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Aplicação Modelo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542850" y="1661832"/>
            <a:ext cx="79116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chemeClr val="hlink"/>
                </a:solidFill>
                <a:hlinkClick r:id="rId3"/>
              </a:rPr>
              <a:t>https://github.com/bpvifsc/template-app-pwa</a:t>
            </a:r>
            <a:endParaRPr sz="2800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0650" y="2532426"/>
            <a:ext cx="2073950" cy="395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