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2" roundtripDataSignature="AMtx7miiguU31Yu6wkp8xLfHQkAKJBMc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CenturyGothic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" name="Google Shape;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55ed091d9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255ed091d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5ed091d9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255ed091d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55ed091d9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255ed091d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5ed091d9_0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255ed091d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b4f04c76b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1b4f04c7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55ed091d9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255ed091d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55ed091d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55ed091d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10a92618e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g110a92618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55ed091d9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1255ed091d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55ed091d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55ed091d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9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ismaelsousa" TargetMode="External"/><Relationship Id="rId4" Type="http://schemas.openxmlformats.org/officeDocument/2006/relationships/hyperlink" Target="https://reactnative.dev/" TargetMode="External"/><Relationship Id="rId5" Type="http://schemas.openxmlformats.org/officeDocument/2006/relationships/hyperlink" Target="https://reactnative.dev/docs/environment-setu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395325" y="3075350"/>
            <a:ext cx="3042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Ismael Moreira 🧩</a:t>
            </a:r>
            <a:b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50" y="3556217"/>
            <a:ext cx="17808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Mobile specialist</a:t>
            </a:r>
            <a:endParaRPr b="0" i="0" sz="1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React Native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1047350" y="1933650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o RN?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 a origem?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Cross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Platform?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Quais as vantagens?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RN?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55ed091d9_0_7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RN?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g1255ed091d9_0_74"/>
          <p:cNvSpPr txBox="1"/>
          <p:nvPr/>
        </p:nvSpPr>
        <p:spPr>
          <a:xfrm>
            <a:off x="1014100" y="1972300"/>
            <a:ext cx="6906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g1255ed091d9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725" y="2815625"/>
            <a:ext cx="2448950" cy="318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255ed091d9_0_74"/>
          <p:cNvPicPr preferRelativeResize="0"/>
          <p:nvPr/>
        </p:nvPicPr>
        <p:blipFill rotWithShape="1">
          <a:blip r:embed="rId4">
            <a:alphaModFix/>
          </a:blip>
          <a:srcRect b="-10159" l="-19530" r="19529" t="10160"/>
          <a:stretch/>
        </p:blipFill>
        <p:spPr>
          <a:xfrm>
            <a:off x="4152275" y="947000"/>
            <a:ext cx="2964210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255ed091d9_0_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613" y="514688"/>
            <a:ext cx="2964210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1255ed091d9_0_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5813" y="514688"/>
            <a:ext cx="2964210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1255ed091d9_0_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5813" y="514688"/>
            <a:ext cx="296421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55ed091d9_0_8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 a origem?</a:t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55ed091d9_0_85"/>
          <p:cNvSpPr txBox="1"/>
          <p:nvPr/>
        </p:nvSpPr>
        <p:spPr>
          <a:xfrm>
            <a:off x="1014100" y="1972300"/>
            <a:ext cx="6906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Facebook (2015)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g1255ed091d9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619" y="2784424"/>
            <a:ext cx="867459" cy="867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1255ed091d9_0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9524" y="2845740"/>
            <a:ext cx="744828" cy="7448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g1255ed091d9_0_85"/>
          <p:cNvGrpSpPr/>
          <p:nvPr/>
        </p:nvGrpSpPr>
        <p:grpSpPr>
          <a:xfrm>
            <a:off x="2202743" y="2784441"/>
            <a:ext cx="4738495" cy="2012649"/>
            <a:chOff x="1406230" y="1766926"/>
            <a:chExt cx="5933502" cy="2520221"/>
          </a:xfrm>
        </p:grpSpPr>
        <p:pic>
          <p:nvPicPr>
            <p:cNvPr id="110" name="Google Shape;110;g1255ed091d9_0_8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79581" y="1766926"/>
              <a:ext cx="1086242" cy="10862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1" name="Google Shape;111;g1255ed091d9_0_85"/>
            <p:cNvGrpSpPr/>
            <p:nvPr/>
          </p:nvGrpSpPr>
          <p:grpSpPr>
            <a:xfrm>
              <a:off x="1406230" y="3203986"/>
              <a:ext cx="5933502" cy="1083162"/>
              <a:chOff x="1196450" y="3552807"/>
              <a:chExt cx="6511745" cy="1188720"/>
            </a:xfrm>
          </p:grpSpPr>
          <p:pic>
            <p:nvPicPr>
              <p:cNvPr id="112" name="Google Shape;112;g1255ed091d9_0_8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519475" y="3552807"/>
                <a:ext cx="1188720" cy="11887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" name="Google Shape;113;g1255ed091d9_0_85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196450" y="3552807"/>
                <a:ext cx="1188720" cy="11887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" name="Google Shape;114;g1255ed091d9_0_85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970792" y="3552807"/>
                <a:ext cx="1188720" cy="11887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5" name="Google Shape;115;g1255ed091d9_0_85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4745133" y="3552807"/>
                <a:ext cx="1188720" cy="11887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55ed091d9_0_10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Cross Platform?</a:t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1" name="Google Shape;121;g1255ed091d9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238" y="1537150"/>
            <a:ext cx="4453524" cy="302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5ed091d9_0_11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Quais as vantagens?</a:t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255ed091d9_0_119"/>
          <p:cNvSpPr txBox="1"/>
          <p:nvPr/>
        </p:nvSpPr>
        <p:spPr>
          <a:xfrm>
            <a:off x="1047350" y="1933650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 rápido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Seguro, muito tempo no mercado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Vagas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b4f04c76b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Úteis:</a:t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1b4f04c76b_1_0"/>
          <p:cNvSpPr txBox="1"/>
          <p:nvPr/>
        </p:nvSpPr>
        <p:spPr>
          <a:xfrm>
            <a:off x="1047350" y="1933650"/>
            <a:ext cx="78132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https://github.com/ismaelsousa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Native: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https://reactnative.dev/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Setup: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https://reactnative.dev/docs/environment-setup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1255ed091d9_0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255ed091d9_0_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255ed091d9_0_125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255ed091d9_0_125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g1255ed091d9_0_1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1255ed091d9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461" y="2978175"/>
            <a:ext cx="1796325" cy="17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255ed091d9_0_138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55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 vemos na próxima aula!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/>
        </p:nvSpPr>
        <p:spPr>
          <a:xfrm>
            <a:off x="1078300" y="1833125"/>
            <a:ext cx="7133100" cy="23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Formado em Engenharia de Software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Fundador e Prof. do Catapulta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Mobile specialist na Fleye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 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encontra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Ismael Moreiraa🧩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GitHub: ismaelsousa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Insta: ismaelmoreiraa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/>
        </p:nvSpPr>
        <p:spPr>
          <a:xfrm>
            <a:off x="1014100" y="1972300"/>
            <a:ext cx="64962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curso vamos aprender o básico necessári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 iniciar o desenvolvimento com react native. Ao final, você terá entendido como o React Native funciona e como seguir nos estudos.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10a92618e6_0_0"/>
          <p:cNvSpPr txBox="1"/>
          <p:nvPr/>
        </p:nvSpPr>
        <p:spPr>
          <a:xfrm>
            <a:off x="1005450" y="1618250"/>
            <a:ext cx="71331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 Code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17"/>
          <p:cNvSpPr txBox="1"/>
          <p:nvPr/>
        </p:nvSpPr>
        <p:spPr>
          <a:xfrm>
            <a:off x="1186318" y="1623130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7"/>
          <p:cNvSpPr/>
          <p:nvPr/>
        </p:nvSpPr>
        <p:spPr>
          <a:xfrm>
            <a:off x="2770508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 React Native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7"/>
          <p:cNvSpPr txBox="1"/>
          <p:nvPr/>
        </p:nvSpPr>
        <p:spPr>
          <a:xfrm>
            <a:off x="1186318" y="2580118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7"/>
          <p:cNvSpPr/>
          <p:nvPr/>
        </p:nvSpPr>
        <p:spPr>
          <a:xfrm>
            <a:off x="2770507" y="2637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componentes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7"/>
          <p:cNvSpPr txBox="1"/>
          <p:nvPr/>
        </p:nvSpPr>
        <p:spPr>
          <a:xfrm>
            <a:off x="1186318" y="3537131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7"/>
          <p:cNvSpPr/>
          <p:nvPr/>
        </p:nvSpPr>
        <p:spPr>
          <a:xfrm>
            <a:off x="2770507" y="3594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Setup 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255ed091d9_0_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" name="Google Shape;51;g1255ed091d9_0_55"/>
          <p:cNvSpPr txBox="1"/>
          <p:nvPr/>
        </p:nvSpPr>
        <p:spPr>
          <a:xfrm>
            <a:off x="1186318" y="1623130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b="1" lang="en-US" sz="2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1255ed091d9_0_55"/>
          <p:cNvSpPr/>
          <p:nvPr/>
        </p:nvSpPr>
        <p:spPr>
          <a:xfrm>
            <a:off x="2770508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Iniciar um projeto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1255ed091d9_0_55"/>
          <p:cNvSpPr txBox="1"/>
          <p:nvPr/>
        </p:nvSpPr>
        <p:spPr>
          <a:xfrm>
            <a:off x="1186318" y="2580118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b="1" lang="en-US" sz="2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1255ed091d9_0_55"/>
          <p:cNvSpPr/>
          <p:nvPr/>
        </p:nvSpPr>
        <p:spPr>
          <a:xfrm>
            <a:off x="2770507" y="2637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tela de profile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1255ed091d9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461" y="2978175"/>
            <a:ext cx="1796325" cy="17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1255ed091d9_0_68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55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 vemos na próxima aula!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5"/>
          <p:cNvSpPr txBox="1"/>
          <p:nvPr/>
        </p:nvSpPr>
        <p:spPr>
          <a:xfrm>
            <a:off x="1758511" y="3223150"/>
            <a:ext cx="29649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Fundamentos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React Native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