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19"/>
  </p:notesMasterIdLst>
  <p:handoutMasterIdLst>
    <p:handoutMasterId r:id="rId20"/>
  </p:handoutMasterIdLst>
  <p:sldIdLst>
    <p:sldId id="1553" r:id="rId4"/>
    <p:sldId id="2094" r:id="rId5"/>
    <p:sldId id="2093" r:id="rId6"/>
    <p:sldId id="2105" r:id="rId7"/>
    <p:sldId id="2097" r:id="rId8"/>
    <p:sldId id="2100" r:id="rId9"/>
    <p:sldId id="2102" r:id="rId10"/>
    <p:sldId id="2104" r:id="rId11"/>
    <p:sldId id="2101" r:id="rId12"/>
    <p:sldId id="2103" r:id="rId13"/>
    <p:sldId id="2096" r:id="rId14"/>
    <p:sldId id="2098" r:id="rId15"/>
    <p:sldId id="2095" r:id="rId16"/>
    <p:sldId id="2099" r:id="rId17"/>
    <p:sldId id="2106" r:id="rId18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2" autoAdjust="0"/>
    <p:restoredTop sz="92186" autoAdjust="0"/>
  </p:normalViewPr>
  <p:slideViewPr>
    <p:cSldViewPr>
      <p:cViewPr varScale="1">
        <p:scale>
          <a:sx n="82" d="100"/>
          <a:sy n="82" d="100"/>
        </p:scale>
        <p:origin x="145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4608" y="15567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4608" y="19320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4608" y="23073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4608" y="26826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4608" y="30579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84648" y="15567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4648" y="19320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4648" y="23073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4648" y="26826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4648" y="30579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824" y="4077072"/>
            <a:ext cx="1872208" cy="33895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df1.reindex(0, 1, 2)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16297"/>
              </p:ext>
            </p:extLst>
          </p:nvPr>
        </p:nvGraphicFramePr>
        <p:xfrm>
          <a:off x="787742" y="980728"/>
          <a:ext cx="8915400" cy="55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텍스트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 다양한 데이터 소스로부터 데이터를 수집하고 분석할 수 있도록 준비한다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</a:t>
            </a:r>
            <a:r>
              <a:rPr lang="en-US" altLang="ko-KR" dirty="0" err="1"/>
              <a:t>zscore</a:t>
            </a:r>
            <a:r>
              <a:rPr lang="en-US" altLang="ko-KR" dirty="0"/>
              <a:t> </a:t>
            </a:r>
            <a:r>
              <a:rPr lang="ko-KR" altLang="en-US" dirty="0"/>
              <a:t>표준화하는 </a:t>
            </a:r>
            <a:r>
              <a:rPr lang="en-US" altLang="ko-KR" dirty="0" err="1"/>
              <a:t>zscore_standize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zs_concrete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최소</a:t>
            </a:r>
            <a:r>
              <a:rPr lang="en-US" altLang="ko-KR" dirty="0"/>
              <a:t>-</a:t>
            </a:r>
            <a:r>
              <a:rPr lang="ko-KR" altLang="en-US" dirty="0"/>
              <a:t>최대 정규화하는 </a:t>
            </a:r>
            <a:r>
              <a:rPr lang="en-US" altLang="ko-KR" dirty="0" err="1"/>
              <a:t>minmax_normalize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mm_concrete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에서 정규화한 데이터를 시각화하라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concrete_na.csv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c2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zscore_standize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zsc2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minmax_normalize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mmc2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36874</TotalTime>
  <Words>905</Words>
  <Application>Microsoft Office PowerPoint</Application>
  <PresentationFormat>A4 용지(210x297mm)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Day1 (5월 29일)</vt:lpstr>
      <vt:lpstr>강의 일정</vt:lpstr>
      <vt:lpstr>Day2 (5월 30일)</vt:lpstr>
      <vt:lpstr>Day3 (5월 31일)</vt:lpstr>
      <vt:lpstr>Day4 (6월 1일)</vt:lpstr>
      <vt:lpstr>Day5 (6월 4일)</vt:lpstr>
      <vt:lpstr>Day6 (6월 5일)</vt:lpstr>
      <vt:lpstr>Day7 (6월 7일)</vt:lpstr>
      <vt:lpstr>파이썬2와 파이썬3 함께 설치</vt:lpstr>
      <vt:lpstr>Jupyter notebook 기본 디렉토리 변경</vt:lpstr>
      <vt:lpstr>Git hub 사용하기</vt:lpstr>
      <vt:lpstr>Day2 과제 설명 (아래 과제를 수행하거나 4장을 읽고 공부하시오.)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1690</cp:revision>
  <cp:lastPrinted>2018-06-02T08:52:10Z</cp:lastPrinted>
  <dcterms:created xsi:type="dcterms:W3CDTF">2012-10-19T01:35:04Z</dcterms:created>
  <dcterms:modified xsi:type="dcterms:W3CDTF">2018-06-05T07:37:11Z</dcterms:modified>
</cp:coreProperties>
</file>