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20"/>
  </p:notesMasterIdLst>
  <p:handoutMasterIdLst>
    <p:handoutMasterId r:id="rId21"/>
  </p:handoutMasterIdLst>
  <p:sldIdLst>
    <p:sldId id="1553" r:id="rId4"/>
    <p:sldId id="2094" r:id="rId5"/>
    <p:sldId id="2093" r:id="rId6"/>
    <p:sldId id="2105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096" r:id="rId16"/>
    <p:sldId id="2098" r:id="rId17"/>
    <p:sldId id="2095" r:id="rId18"/>
    <p:sldId id="2106" r:id="rId19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2018-06-08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4608" y="15567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4608" y="19320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24608" y="23073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4608" y="26826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24608" y="3057992"/>
            <a:ext cx="360040" cy="360040"/>
          </a:xfrm>
          <a:prstGeom prst="rect">
            <a:avLst/>
          </a:prstGeom>
          <a:solidFill>
            <a:srgbClr val="D1D1D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84648" y="15567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648" y="19320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84648" y="23073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4648" y="26826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84648" y="3057992"/>
            <a:ext cx="1584176" cy="360040"/>
          </a:xfrm>
          <a:prstGeom prst="rect">
            <a:avLst/>
          </a:prstGeom>
          <a:solidFill>
            <a:srgbClr val="FFEFC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24" y="4077072"/>
            <a:ext cx="1872208" cy="3389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df1.reindex(0, 1, 2)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37265</TotalTime>
  <Words>1107</Words>
  <Application>Microsoft Office PowerPoint</Application>
  <PresentationFormat>A4 용지(210x297mm)</PresentationFormat>
  <Paragraphs>247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Day1 (5월 29일)</vt:lpstr>
      <vt:lpstr>강의 일정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파이썬2와 파이썬3 함께 설치</vt:lpstr>
      <vt:lpstr>Jupyter notebook 기본 디렉토리 변경</vt:lpstr>
      <vt:lpstr>Git hub 사용하기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1694</cp:revision>
  <cp:lastPrinted>2018-06-02T08:52:10Z</cp:lastPrinted>
  <dcterms:created xsi:type="dcterms:W3CDTF">2012-10-19T01:35:04Z</dcterms:created>
  <dcterms:modified xsi:type="dcterms:W3CDTF">2018-06-08T07:07:02Z</dcterms:modified>
</cp:coreProperties>
</file>