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19"/>
  </p:notesMasterIdLst>
  <p:handoutMasterIdLst>
    <p:handoutMasterId r:id="rId20"/>
  </p:handoutMasterIdLst>
  <p:sldIdLst>
    <p:sldId id="1553" r:id="rId4"/>
    <p:sldId id="2094" r:id="rId5"/>
    <p:sldId id="2093" r:id="rId6"/>
    <p:sldId id="2105" r:id="rId7"/>
    <p:sldId id="2097" r:id="rId8"/>
    <p:sldId id="2100" r:id="rId9"/>
    <p:sldId id="2102" r:id="rId10"/>
    <p:sldId id="2104" r:id="rId11"/>
    <p:sldId id="2101" r:id="rId12"/>
    <p:sldId id="2103" r:id="rId13"/>
    <p:sldId id="2096" r:id="rId14"/>
    <p:sldId id="2098" r:id="rId15"/>
    <p:sldId id="2095" r:id="rId16"/>
    <p:sldId id="2099" r:id="rId17"/>
    <p:sldId id="2106" r:id="rId18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2018-06-07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4608" y="15567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4608" y="19320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4608" y="23073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4608" y="26826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4608" y="30579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4648" y="15567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648" y="19320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4648" y="23073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4648" y="26826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4648" y="30579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24" y="4077072"/>
            <a:ext cx="1872208" cy="3389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df1.reindex(0, 1, 2)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37254</TotalTime>
  <Words>989</Words>
  <Application>Microsoft Office PowerPoint</Application>
  <PresentationFormat>A4 용지(210x297mm)</PresentationFormat>
  <Paragraphs>230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Day1 (5월 29일)</vt:lpstr>
      <vt:lpstr>강의 일정</vt:lpstr>
      <vt:lpstr>Day2 (5월 30일)</vt:lpstr>
      <vt:lpstr>Day3 (5월 31일)</vt:lpstr>
      <vt:lpstr>Day4 (6월 1일)</vt:lpstr>
      <vt:lpstr>Day5 (6월 4일)</vt:lpstr>
      <vt:lpstr>Day6 (6월 5일)</vt:lpstr>
      <vt:lpstr>Day7 (6월 7일)</vt:lpstr>
      <vt:lpstr>파이썬2와 파이썬3 함께 설치</vt:lpstr>
      <vt:lpstr>Jupyter notebook 기본 디렉토리 변경</vt:lpstr>
      <vt:lpstr>Git hub 사용하기</vt:lpstr>
      <vt:lpstr>Day2 과제 설명 (아래 과제를 수행하거나 4장을 읽고 공부하시오.)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1691</cp:revision>
  <cp:lastPrinted>2018-06-02T08:52:10Z</cp:lastPrinted>
  <dcterms:created xsi:type="dcterms:W3CDTF">2012-10-19T01:35:04Z</dcterms:created>
  <dcterms:modified xsi:type="dcterms:W3CDTF">2018-06-07T06:43:23Z</dcterms:modified>
</cp:coreProperties>
</file>