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9D92D-9611-48F6-BEEC-C5709CDE9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E6685-5D4B-4C31-88DA-D3681A70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14B73-6D5E-4E5A-99CB-3AF454B4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C089-0295-499C-8FBF-121500A9A71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4E00D-34E8-45AE-B625-4B1B4E85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A8F5B-0FD4-4B72-9819-A7F1F037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9D74-B92B-4D4C-BBA4-8DFF4C5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8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7DBCF-FAF5-4BD6-8603-DDAF90FB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70193-22AA-43AA-800F-2E059EC2F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78D90-43FD-4958-AA7F-3D7E55E5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C089-0295-499C-8FBF-121500A9A71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3D63-1EAA-4220-91AC-2239DD0B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20918-7A91-471C-8496-B1A71D99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9D74-B92B-4D4C-BBA4-8DFF4C5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637BC-46A0-441F-90F0-9276BF8A3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D0E3E-A547-4A64-9F02-D2BC3642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16A04-4FFA-4351-9045-F607817E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C089-0295-499C-8FBF-121500A9A71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54690-7D3A-4418-8F0F-F97970AE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C34CB-7B6A-4360-8695-A08407A4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9D74-B92B-4D4C-BBA4-8DFF4C5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0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5FF37-2E2E-4539-A239-848902D8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51982-F12A-4C00-8DEB-CC1A0A647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66B6C-F2E5-4BFB-89E5-A2D7F098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C089-0295-499C-8FBF-121500A9A71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3CF12-85F0-40CA-8680-64D4964C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989D4-10CF-4C2D-9848-2E54242D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9D74-B92B-4D4C-BBA4-8DFF4C5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5798-B719-4CBB-8A38-6DC995DD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A78BD-3CAE-44FC-A706-FC17419E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054D0-C54D-4163-A3C5-4D4DA89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C089-0295-499C-8FBF-121500A9A71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37A0C-49C5-46C4-8187-085398AE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4FA7D-3434-4645-966D-7C958FB5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9D74-B92B-4D4C-BBA4-8DFF4C5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5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60166-40AC-444A-B7F7-D7605CA1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81767-9160-4455-A6B2-7992BCF8E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9A5FD2-A2E1-40DD-9C70-05D5673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10AE2-4158-476A-9347-07D4E83B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C089-0295-499C-8FBF-121500A9A71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F8A70-0798-4B59-827B-644C0F83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D47B0-4266-417C-8BC6-809B0E14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9D74-B92B-4D4C-BBA4-8DFF4C5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1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D8663-57EB-4867-AEC6-9AC79AA9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CD197-EDE5-43C9-AF18-EAD576F02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8A858-C2C8-4C56-B94C-2E83FB12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436D1A-6A45-4B53-816B-C29078CF2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F1682F-55E5-44CE-9E7B-DF96A41A6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428A7A-0B23-4D49-A7CD-87067B99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C089-0295-499C-8FBF-121500A9A71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236CB-6DA0-490B-86D0-6B0F9E77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626432-0379-4B01-A97D-F14F3292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9D74-B92B-4D4C-BBA4-8DFF4C5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3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D2D38-6570-4089-9F12-E7F3C4E0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063834-9969-454F-8A26-A967568B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C089-0295-499C-8FBF-121500A9A71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5DEE02-537D-4104-A611-931E175C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6C067B-7BC8-4070-8DB6-EB6AB09B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9D74-B92B-4D4C-BBA4-8DFF4C5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5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D0B7D-F60C-4D5E-B8E3-13E6C836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C089-0295-499C-8FBF-121500A9A71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C3611D-204B-4E93-92C4-45AFA414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ECC1B-CFE0-461B-B4E9-15E98F5E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9D74-B92B-4D4C-BBA4-8DFF4C5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1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C1700-2B1A-40F5-809D-398AE0CF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E6711-1835-402E-8334-C2FFB693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696B4-AA26-450E-AAB9-B73B44FE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A701A-DB5E-48B7-B89B-B89855A4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C089-0295-499C-8FBF-121500A9A71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5DFF48-086C-45EC-931F-F9E13D71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1149E-988B-4069-94C2-5534A516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9D74-B92B-4D4C-BBA4-8DFF4C5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7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8AEA6-6183-4A0C-ABD6-D335C6E4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96F804-D971-465D-9346-9DFFF118F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2675C4-2E05-4C91-B34E-22ECF81F9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5E662-9BE3-45FF-9A26-33D6FD6F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C089-0295-499C-8FBF-121500A9A71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4B890-D11C-468D-AFAD-081AA78C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593D4-6DBF-4250-9A2F-06E55709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9D74-B92B-4D4C-BBA4-8DFF4C5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5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CF734-6344-440F-AFB0-8BF8B4ED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E83622-7E92-4B17-8089-1EB47F3C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1D13A-2807-42C4-9FF1-C8E90343B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1C089-0295-499C-8FBF-121500A9A71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DB245-8A0B-462B-B642-923DC2572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38F44-53BD-4560-9B31-A989EEAB8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9D74-B92B-4D4C-BBA4-8DFF4C57C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8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0804-07E7-4BFC-ADC9-2D691D053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스케치 </a:t>
            </a:r>
            <a:r>
              <a:rPr lang="en-US" altLang="ko-KR" dirty="0"/>
              <a:t>upload maximum size </a:t>
            </a:r>
            <a:r>
              <a:rPr lang="ko-KR" altLang="en-US" dirty="0"/>
              <a:t>올리는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A72817-248A-4793-8FB8-CC7190D63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2014122137 </a:t>
            </a:r>
            <a:r>
              <a:rPr lang="ko-KR" altLang="en-US" dirty="0"/>
              <a:t>서준호</a:t>
            </a:r>
          </a:p>
        </p:txBody>
      </p:sp>
    </p:spTree>
    <p:extLst>
      <p:ext uri="{BB962C8B-B14F-4D97-AF65-F5344CB8AC3E}">
        <p14:creationId xmlns:p14="http://schemas.microsoft.com/office/powerpoint/2010/main" val="342319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733C4-33AF-467D-BCE9-625C0E98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5F590-D021-4918-926C-A3CA1403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방법을 이용하여 </a:t>
            </a:r>
            <a:r>
              <a:rPr lang="en-US" altLang="ko-KR" dirty="0"/>
              <a:t>app</a:t>
            </a:r>
            <a:r>
              <a:rPr lang="ko-KR" altLang="en-US" dirty="0"/>
              <a:t>의 파티션 크기를 늘리고 </a:t>
            </a:r>
            <a:r>
              <a:rPr lang="en-US" altLang="ko-KR" dirty="0"/>
              <a:t>upload maximum size</a:t>
            </a:r>
            <a:r>
              <a:rPr lang="ko-KR" altLang="en-US" dirty="0"/>
              <a:t>를 늘리면 스케치 용량을 늘려서 스케치가 너무 </a:t>
            </a:r>
            <a:r>
              <a:rPr lang="ko-KR" altLang="en-US" dirty="0" err="1"/>
              <a:t>큽니다라는</a:t>
            </a:r>
            <a:r>
              <a:rPr lang="ko-KR" altLang="en-US" dirty="0"/>
              <a:t> 오류 메시지를 보내고 컴파일이 안되는 문제를 해결할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방법을 이용하면 더 많은 헤더파일을 이용할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10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EE596-010D-43A0-8718-AE00E14B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방법이 왜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1B49D-FB8C-4F1D-9F8B-84F970E4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Bluetooth </a:t>
            </a:r>
            <a:r>
              <a:rPr lang="ko-KR" altLang="en-US" dirty="0"/>
              <a:t>같은 용량이 큰 헤더파일을 여러 개 </a:t>
            </a:r>
            <a:r>
              <a:rPr lang="ko-KR" altLang="en-US" dirty="0" err="1"/>
              <a:t>이용하다보면</a:t>
            </a:r>
            <a:r>
              <a:rPr lang="ko-KR" altLang="en-US" dirty="0"/>
              <a:t> 기본 </a:t>
            </a:r>
            <a:r>
              <a:rPr lang="en-US" altLang="ko-KR" dirty="0" err="1"/>
              <a:t>upload_maximum_size</a:t>
            </a:r>
            <a:r>
              <a:rPr lang="ko-KR" altLang="en-US" dirty="0"/>
              <a:t>인 </a:t>
            </a:r>
            <a:r>
              <a:rPr lang="en-US" altLang="ko-KR" dirty="0"/>
              <a:t>1310720bytes</a:t>
            </a:r>
            <a:r>
              <a:rPr lang="ko-KR" altLang="en-US" dirty="0"/>
              <a:t>를 초과하는 일이 발생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59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386A8-E340-4D39-B998-7719924C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BEF19-7EF2-4770-B3C3-C3514CF2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C:\Users\</a:t>
            </a:r>
            <a:r>
              <a:rPr lang="ko-KR" altLang="en-US" dirty="0"/>
              <a:t>사용자이름</a:t>
            </a:r>
            <a:r>
              <a:rPr lang="en-US" altLang="ko-KR" dirty="0"/>
              <a:t>\</a:t>
            </a:r>
            <a:r>
              <a:rPr lang="en-US" altLang="ko-KR" dirty="0" err="1"/>
              <a:t>AppData</a:t>
            </a:r>
            <a:r>
              <a:rPr lang="en-US" altLang="ko-KR" dirty="0"/>
              <a:t>\Local\Arduino15\packages\esp32\hardware\esp32\1.0.4</a:t>
            </a:r>
            <a:endParaRPr lang="en-US" altLang="ko-KR" b="0" dirty="0">
              <a:effectLst/>
            </a:endParaRPr>
          </a:p>
          <a:p>
            <a:r>
              <a:rPr lang="ko-KR" altLang="en-US" dirty="0"/>
              <a:t>위의 경로에 있는 </a:t>
            </a:r>
            <a:r>
              <a:rPr lang="en-US" altLang="ko-KR" dirty="0"/>
              <a:t>boards.txt </a:t>
            </a:r>
            <a:r>
              <a:rPr lang="ko-KR" altLang="en-US" dirty="0"/>
              <a:t>을 수정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>위의 경로에 없다면</a:t>
            </a:r>
            <a:endParaRPr lang="en-US" altLang="ko-KR" dirty="0"/>
          </a:p>
          <a:p>
            <a:r>
              <a:rPr lang="en-US" altLang="ko-KR" dirty="0"/>
              <a:t>C:\Users\</a:t>
            </a:r>
            <a:r>
              <a:rPr lang="ko-KR" altLang="en-US" dirty="0"/>
              <a:t>사용자이름</a:t>
            </a:r>
            <a:r>
              <a:rPr lang="en-US" altLang="ko-KR" dirty="0"/>
              <a:t>\Documents\</a:t>
            </a:r>
            <a:r>
              <a:rPr lang="en-US" altLang="ko-KR" dirty="0" err="1"/>
              <a:t>ArduinoData</a:t>
            </a:r>
            <a:r>
              <a:rPr lang="en-US" altLang="ko-KR" dirty="0"/>
              <a:t>\packages\esp32\hardware\esp32\1.0.4 </a:t>
            </a:r>
            <a:r>
              <a:rPr lang="ko-KR" altLang="en-US" dirty="0"/>
              <a:t>의 경로를 이용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23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A31E9-6AA9-48A5-9B51-700DD210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boards.txt </a:t>
            </a:r>
            <a:r>
              <a:rPr lang="ko-KR" altLang="en-US" dirty="0"/>
              <a:t>수정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D845F6-377D-4483-8913-C93908678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38" y="1825625"/>
            <a:ext cx="8209524" cy="4351338"/>
          </a:xfrm>
        </p:spPr>
      </p:pic>
    </p:spTree>
    <p:extLst>
      <p:ext uri="{BB962C8B-B14F-4D97-AF65-F5344CB8AC3E}">
        <p14:creationId xmlns:p14="http://schemas.microsoft.com/office/powerpoint/2010/main" val="34375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5C68B-86B9-49A0-AB25-4B54E3D2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boards.txt </a:t>
            </a:r>
            <a:r>
              <a:rPr lang="ko-KR" altLang="en-US" dirty="0"/>
              <a:t>수정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2BFE5C-9EEB-420D-8EDE-08D3ABF12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04" y="1754604"/>
            <a:ext cx="7116876" cy="37083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9FAA3-2AA2-4DD3-8374-33E42A043818}"/>
              </a:ext>
            </a:extLst>
          </p:cNvPr>
          <p:cNvSpPr txBox="1"/>
          <p:nvPr/>
        </p:nvSpPr>
        <p:spPr>
          <a:xfrm>
            <a:off x="1537316" y="5846544"/>
            <a:ext cx="911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</a:t>
            </a:r>
            <a:r>
              <a:rPr lang="en-US" altLang="ko-KR" dirty="0"/>
              <a:t>ESP32</a:t>
            </a:r>
            <a:r>
              <a:rPr lang="ko-KR" altLang="en-US" dirty="0"/>
              <a:t>키트에 맞는 </a:t>
            </a:r>
            <a:r>
              <a:rPr lang="en-US" altLang="ko-KR" dirty="0"/>
              <a:t>ESP32</a:t>
            </a:r>
            <a:r>
              <a:rPr lang="ko-KR" altLang="en-US" dirty="0"/>
              <a:t>를 찾아야합니다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수업에는 </a:t>
            </a:r>
            <a:r>
              <a:rPr lang="en-US" altLang="ko-KR" dirty="0"/>
              <a:t>ESP32 DOIT DEVKIT</a:t>
            </a:r>
            <a:r>
              <a:rPr lang="ko-KR" altLang="en-US" dirty="0"/>
              <a:t>을 이용하기 때문에 위의 값을 찾아야합니다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87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15A71-1036-452A-BFCF-7B7590BE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boards.txt </a:t>
            </a:r>
            <a:r>
              <a:rPr lang="ko-KR" altLang="en-US" dirty="0"/>
              <a:t>수정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99523C-75E7-4D22-ABAB-F59EAD3F5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59" y="1690688"/>
            <a:ext cx="7034882" cy="3675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F4665-5ECB-42FE-8C88-D1BE26F59741}"/>
              </a:ext>
            </a:extLst>
          </p:cNvPr>
          <p:cNvSpPr txBox="1"/>
          <p:nvPr/>
        </p:nvSpPr>
        <p:spPr>
          <a:xfrm>
            <a:off x="1526959" y="5690586"/>
            <a:ext cx="900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 </a:t>
            </a:r>
            <a:r>
              <a:rPr lang="ko-KR" altLang="en-US" dirty="0" err="1"/>
              <a:t>값중</a:t>
            </a:r>
            <a:r>
              <a:rPr lang="ko-KR" altLang="en-US" dirty="0"/>
              <a:t> </a:t>
            </a:r>
            <a:r>
              <a:rPr lang="en-US" altLang="ko-KR" dirty="0" err="1"/>
              <a:t>upload.maximum_size</a:t>
            </a:r>
            <a:r>
              <a:rPr lang="ko-KR" altLang="en-US" dirty="0"/>
              <a:t>의 값을 늘려줍니다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4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EBE64-FB71-4E93-8D0D-808B50FD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DE5CD-FBD1-4469-BC58-1B17D154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Boards.txt </a:t>
            </a:r>
            <a:r>
              <a:rPr lang="ko-KR" altLang="en-US" dirty="0"/>
              <a:t>파일만 수정해서는 컴파일은 수행이 되지만 </a:t>
            </a:r>
            <a:r>
              <a:rPr lang="en-US" altLang="ko-KR" dirty="0"/>
              <a:t>ESP32</a:t>
            </a:r>
            <a:r>
              <a:rPr lang="ko-KR" altLang="en-US" dirty="0"/>
              <a:t>가 계속 </a:t>
            </a:r>
            <a:r>
              <a:rPr lang="ko-KR" altLang="en-US" dirty="0" err="1"/>
              <a:t>리부팅되는</a:t>
            </a:r>
            <a:r>
              <a:rPr lang="ko-KR" altLang="en-US" dirty="0"/>
              <a:t> 일이 생깁니다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C:\Users\</a:t>
            </a:r>
            <a:r>
              <a:rPr lang="ko-KR" altLang="en-US" dirty="0"/>
              <a:t>사용자이름</a:t>
            </a:r>
            <a:r>
              <a:rPr lang="en-US" altLang="ko-KR" dirty="0"/>
              <a:t>\</a:t>
            </a:r>
            <a:r>
              <a:rPr lang="en-US" altLang="ko-KR" dirty="0" err="1"/>
              <a:t>AppData</a:t>
            </a:r>
            <a:r>
              <a:rPr lang="en-US" altLang="ko-KR" dirty="0"/>
              <a:t>\Local\Arduino15\packages\esp32\hardware\esp32\1.0.4\tools\partitions</a:t>
            </a:r>
            <a:endParaRPr lang="en-US" altLang="ko-KR" b="0" dirty="0">
              <a:effectLst/>
            </a:endParaRPr>
          </a:p>
          <a:p>
            <a:r>
              <a:rPr lang="ko-KR" altLang="en-US" dirty="0"/>
              <a:t>위의 경로에 있는 </a:t>
            </a:r>
            <a:r>
              <a:rPr lang="en-US" altLang="ko-KR" dirty="0"/>
              <a:t>default.csv </a:t>
            </a:r>
            <a:r>
              <a:rPr lang="ko-KR" altLang="en-US" dirty="0"/>
              <a:t>파일을 수정하여</a:t>
            </a:r>
            <a:r>
              <a:rPr lang="en-US" altLang="ko-KR" dirty="0"/>
              <a:t> </a:t>
            </a:r>
            <a:r>
              <a:rPr lang="ko-KR" altLang="en-US" dirty="0"/>
              <a:t>파티션 용량도 </a:t>
            </a:r>
            <a:r>
              <a:rPr lang="ko-KR" altLang="en-US" dirty="0" err="1"/>
              <a:t>수정해줘야합니다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>위의 경로가 없다면 아래의 경로를 이용</a:t>
            </a:r>
            <a:endParaRPr lang="en-US" altLang="ko-KR" dirty="0"/>
          </a:p>
          <a:p>
            <a:r>
              <a:rPr lang="en-US" altLang="ko-KR" dirty="0"/>
              <a:t>C:\Users\</a:t>
            </a:r>
            <a:r>
              <a:rPr lang="ko-KR" altLang="en-US" dirty="0"/>
              <a:t>사용자이름</a:t>
            </a:r>
            <a:r>
              <a:rPr lang="en-US" altLang="ko-KR" dirty="0"/>
              <a:t>\Documents\</a:t>
            </a:r>
            <a:r>
              <a:rPr lang="en-US" altLang="ko-KR" dirty="0" err="1"/>
              <a:t>ArduinoData</a:t>
            </a:r>
            <a:r>
              <a:rPr lang="en-US" altLang="ko-KR" dirty="0"/>
              <a:t>\packages\esp32\hardware\esp32\1.0.4\tools\partitions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05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98099-6E1E-4C15-AC42-06DF38ED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default.csv </a:t>
            </a:r>
            <a:r>
              <a:rPr lang="ko-KR" altLang="en-US" dirty="0"/>
              <a:t>수정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2E7A80-10EA-4140-8D8A-1B2747154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40" y="1825625"/>
            <a:ext cx="8192119" cy="4351338"/>
          </a:xfrm>
        </p:spPr>
      </p:pic>
    </p:spTree>
    <p:extLst>
      <p:ext uri="{BB962C8B-B14F-4D97-AF65-F5344CB8AC3E}">
        <p14:creationId xmlns:p14="http://schemas.microsoft.com/office/powerpoint/2010/main" val="187187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583B5-E314-40FF-8E0A-A9E34A5F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default.csv </a:t>
            </a:r>
            <a:r>
              <a:rPr lang="ko-KR" altLang="en-US" dirty="0"/>
              <a:t>수정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5D608-062E-446A-A113-3156F6D81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6034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3E06DD-88DE-4CE8-86DE-82F4819CD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291" y="1690688"/>
            <a:ext cx="4660346" cy="438880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139882-6AEA-487A-9805-85692CEE0FCF}"/>
              </a:ext>
            </a:extLst>
          </p:cNvPr>
          <p:cNvCxnSpPr>
            <a:cxnSpLocks/>
          </p:cNvCxnSpPr>
          <p:nvPr/>
        </p:nvCxnSpPr>
        <p:spPr>
          <a:xfrm>
            <a:off x="5699464" y="3866357"/>
            <a:ext cx="931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3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263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스케치 upload maximum size 올리는 방법</vt:lpstr>
      <vt:lpstr>이 방법이 왜 필요한가?</vt:lpstr>
      <vt:lpstr>해결 방법</vt:lpstr>
      <vt:lpstr>boards.txt 수정 방법</vt:lpstr>
      <vt:lpstr>boards.txt 수정 방법</vt:lpstr>
      <vt:lpstr>boards.txt 수정 방법</vt:lpstr>
      <vt:lpstr>해결 방법</vt:lpstr>
      <vt:lpstr>default.csv 수정 방법</vt:lpstr>
      <vt:lpstr>default.csv 수정 방법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스케치 upload maximum size 올리는 방법</dc:title>
  <dc:creator>user</dc:creator>
  <cp:lastModifiedBy>user</cp:lastModifiedBy>
  <cp:revision>3</cp:revision>
  <dcterms:created xsi:type="dcterms:W3CDTF">2019-12-18T12:59:10Z</dcterms:created>
  <dcterms:modified xsi:type="dcterms:W3CDTF">2019-12-18T13:23:19Z</dcterms:modified>
</cp:coreProperties>
</file>