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18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400" d="100"/>
          <a:sy n="400" d="100"/>
        </p:scale>
        <p:origin x="-5976" y="-5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1DC3-CA6A-48B8-9113-C274D439E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73DB7-7FB8-4332-A537-0663DCC2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36064-60BC-417A-82C8-4E444BDD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A44B8-8F64-459D-8AE3-61C0A29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4116B-4459-4AAF-A01C-FD0260F6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1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76CF-3B80-44D9-BF41-6CDE959A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63416-8985-456E-8B50-33F3C0895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CA454-7EFF-42AB-8476-BBF63F2C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D98EA-E9EA-4A3C-AA46-011C4B52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18E5A-A2C4-46C2-B365-8AC9A6E0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3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AA1D14-AC8B-454A-80E2-F45E9371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204B5-AC0F-41E3-8E78-F31FCE84B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23013-EB63-41E2-BE59-69C6737A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A555E-09C2-4C3C-A269-11FDE5C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BD2F7-65AE-453A-8B0D-F69872A3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4283-C30B-496E-AD79-7AE64BDE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49851-8E15-467F-99F5-9334AEDA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20819-01BA-4A3A-A76F-3F5EF548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143A1-F30F-46D7-93EA-CD43FB34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FECCB-526D-4844-8A69-DBD8185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943FC-C669-4072-AE8F-22E7B86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EB086-1B50-42A6-9864-77957BBD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61ADF-72B1-4D36-A18D-1E880BCD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C0CDE-049C-4174-BDCA-4D2CA39A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77A46-540C-4BBB-9D21-C0264E31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0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8498F-026A-4D94-B3DC-0E7E89BF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918FF-2617-455B-921C-DA565F785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A8BC2-681C-4527-8408-C73429FDD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233A0-E347-4E16-9E79-3B6BA069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48B99-1EA5-4322-9197-EB4E1196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F552B-01B3-4C63-82FC-B7B38CB6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2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339BA-D7E1-4C2A-8600-B4DB7C7B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18A8E-2C6F-4CA6-8309-25AB315A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E5A8C-708B-440A-9BE1-18EC274CD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04C6C-6D63-4396-9047-C621AA118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5629DD-A82C-4260-97B8-8BF98D772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242E4-8F6A-4C6F-9454-79A6B4AC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0D164-FA20-4A56-87AF-8AF8F182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945C-8C2C-40C4-BA62-2D362DC3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7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7AD85-8021-46AC-BFC1-B6F66440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37FCD-1F16-4B3A-9AAF-0DA13567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31B6B2-EFE3-4291-85DE-49980EC1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D826E6-3D61-4FDF-9456-4271FDB8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4545B-DB86-40C2-81AD-092003D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1244F-DFFF-4B29-8E60-17401DDE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994321-7FBB-4149-A685-0872DC84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9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D3E40-A2C4-46F7-BCD5-D18EAF9E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23B2D-B4A5-4583-8FC4-9C0C505B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1C060-9E9E-4741-B725-7A4B49D49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2C26F-1BD8-4441-AF26-266F394A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F3F8C-9766-4FCB-BD2D-2EE3445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EAF42-E036-40F7-A9F1-3C16C152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11B5F-7EBA-4D35-97DF-E47158C2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8ED81-50A4-42D8-AEBB-99A5BC426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61B76-59AF-4DDB-A88E-EDF52AD08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D2F4F-F529-47DC-B940-9CD847C1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D661C-F239-45DE-B493-479DB87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D9751-18CA-481F-9D88-2756113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8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209F0B-40C1-4839-B44D-C8635E3E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30227-9ED7-4AB5-9B42-955C2BE1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9C33E-87DF-4F31-BEBC-12E5E4469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ECA5-BCB9-4582-9739-0E8602D53D01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BE747-271F-44A6-98B1-6EB70BF6E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7B314-FA9E-4CA6-90D1-C6D175E53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3114-4F7C-4E60-BE2E-4A17CD12A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6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32D4E-5FF9-4E6E-BC7A-1E77E4DA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88" y="1469296"/>
            <a:ext cx="1866900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AA164-ECF5-465B-A550-E96517A9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99" y="2740141"/>
            <a:ext cx="733425" cy="4381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59C18C-7B5D-441D-9B30-A1308215F6B6}"/>
              </a:ext>
            </a:extLst>
          </p:cNvPr>
          <p:cNvGrpSpPr/>
          <p:nvPr/>
        </p:nvGrpSpPr>
        <p:grpSpPr>
          <a:xfrm>
            <a:off x="3729102" y="1775198"/>
            <a:ext cx="3992510" cy="1166070"/>
            <a:chOff x="3729102" y="1775198"/>
            <a:chExt cx="3992510" cy="116607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495A1A-70D9-4C1A-AF1A-F3EA5D5F2704}"/>
                </a:ext>
              </a:extLst>
            </p:cNvPr>
            <p:cNvGrpSpPr/>
            <p:nvPr/>
          </p:nvGrpSpPr>
          <p:grpSpPr>
            <a:xfrm>
              <a:off x="3729102" y="1775198"/>
              <a:ext cx="1166070" cy="1166070"/>
              <a:chOff x="3707934" y="1793146"/>
              <a:chExt cx="1166070" cy="116607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2CE1306-ACA1-4C17-9D55-C26C798C3376}"/>
                  </a:ext>
                </a:extLst>
              </p:cNvPr>
              <p:cNvSpPr/>
              <p:nvPr/>
            </p:nvSpPr>
            <p:spPr>
              <a:xfrm>
                <a:off x="3707934" y="1793146"/>
                <a:ext cx="1166070" cy="1166070"/>
              </a:xfrm>
              <a:prstGeom prst="ellipse">
                <a:avLst/>
              </a:prstGeom>
              <a:solidFill>
                <a:srgbClr val="FC61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7E3FCEA-5FA0-47E2-84B3-1AFD55221583}"/>
                  </a:ext>
                </a:extLst>
              </p:cNvPr>
              <p:cNvGrpSpPr/>
              <p:nvPr/>
            </p:nvGrpSpPr>
            <p:grpSpPr>
              <a:xfrm>
                <a:off x="3796453" y="1829441"/>
                <a:ext cx="998557" cy="958321"/>
                <a:chOff x="3707934" y="1793146"/>
                <a:chExt cx="1300049" cy="1247665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BD41E8F-1F46-40FF-A008-14815B8519DD}"/>
                    </a:ext>
                  </a:extLst>
                </p:cNvPr>
                <p:cNvSpPr/>
                <p:nvPr/>
              </p:nvSpPr>
              <p:spPr>
                <a:xfrm>
                  <a:off x="4041052" y="2117482"/>
                  <a:ext cx="966931" cy="92332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1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rgbClr val="FF0000"/>
                        </a:outerShdw>
                      </a:effectLst>
                      <a:latin typeface="Magneto" panose="04030805050802020D02" pitchFamily="82" charset="0"/>
                    </a:rPr>
                    <a:t>M</a:t>
                  </a: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5EB4CCE-1D35-45FF-99EF-D13AFBCD18E6}"/>
                    </a:ext>
                  </a:extLst>
                </p:cNvPr>
                <p:cNvSpPr/>
                <p:nvPr/>
              </p:nvSpPr>
              <p:spPr>
                <a:xfrm>
                  <a:off x="3707934" y="1793146"/>
                  <a:ext cx="7793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1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rgbClr val="FF0000"/>
                        </a:outerShdw>
                      </a:effectLst>
                      <a:latin typeface="Magneto" panose="04030805050802020D02" pitchFamily="82" charset="0"/>
                    </a:rPr>
                    <a:t>R</a:t>
                  </a: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F46E0-964D-4769-9F49-C1D50375501C}"/>
                </a:ext>
              </a:extLst>
            </p:cNvPr>
            <p:cNvSpPr txBox="1"/>
            <p:nvPr/>
          </p:nvSpPr>
          <p:spPr>
            <a:xfrm>
              <a:off x="4962523" y="1973513"/>
              <a:ext cx="2759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rgbClr val="FF000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RED</a:t>
              </a:r>
              <a:r>
                <a:rPr lang="en-US" altLang="ko-KR" sz="4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en-US" altLang="ko-KR" sz="44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Mask</a:t>
              </a:r>
              <a:endParaRPr lang="ko-KR" altLang="en-US" sz="4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0268292-C5CF-48EE-9EBB-889004DBC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71" y="3368791"/>
            <a:ext cx="1036234" cy="34744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3A0D87-E666-4D30-88B8-3B9DD7ADEA90}"/>
              </a:ext>
            </a:extLst>
          </p:cNvPr>
          <p:cNvGrpSpPr/>
          <p:nvPr/>
        </p:nvGrpSpPr>
        <p:grpSpPr>
          <a:xfrm>
            <a:off x="3729102" y="2578471"/>
            <a:ext cx="1145204" cy="393838"/>
            <a:chOff x="3661751" y="2609191"/>
            <a:chExt cx="1145204" cy="39383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9287BC3-5F0F-4D58-99E2-D03A0E957E71}"/>
                </a:ext>
              </a:extLst>
            </p:cNvPr>
            <p:cNvGrpSpPr/>
            <p:nvPr/>
          </p:nvGrpSpPr>
          <p:grpSpPr>
            <a:xfrm>
              <a:off x="3661751" y="2609191"/>
              <a:ext cx="789864" cy="393838"/>
              <a:chOff x="3739242" y="3450101"/>
              <a:chExt cx="789864" cy="39383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164C27A-6273-4C97-AC4E-E31A4254B395}"/>
                  </a:ext>
                </a:extLst>
              </p:cNvPr>
              <p:cNvSpPr/>
              <p:nvPr/>
            </p:nvSpPr>
            <p:spPr>
              <a:xfrm>
                <a:off x="3787170" y="3525239"/>
                <a:ext cx="257740" cy="25774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43F564F-DB5F-4B87-9BA8-A6D0B8FF6816}"/>
                  </a:ext>
                </a:extLst>
              </p:cNvPr>
              <p:cNvSpPr/>
              <p:nvPr/>
            </p:nvSpPr>
            <p:spPr>
              <a:xfrm>
                <a:off x="3827712" y="3536162"/>
                <a:ext cx="257740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400" b="1" dirty="0">
                    <a:ln w="6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tx1">
                          <a:lumMod val="75000"/>
                          <a:lumOff val="25000"/>
                        </a:schemeClr>
                      </a:outerShdw>
                    </a:effectLst>
                    <a:latin typeface="Magneto" panose="04030805050802020D02" pitchFamily="82" charset="0"/>
                  </a:rPr>
                  <a:t>M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F4AA7E-EFCE-4961-81AF-45511703AE34}"/>
                  </a:ext>
                </a:extLst>
              </p:cNvPr>
              <p:cNvSpPr/>
              <p:nvPr/>
            </p:nvSpPr>
            <p:spPr>
              <a:xfrm>
                <a:off x="3739242" y="3450101"/>
                <a:ext cx="257740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400" b="1" dirty="0">
                    <a:ln w="6600">
                      <a:solidFill>
                        <a:srgbClr val="FF0000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rgbClr val="FF0000"/>
                      </a:outerShdw>
                    </a:effectLst>
                    <a:latin typeface="Magneto" panose="04030805050802020D02" pitchFamily="82" charset="0"/>
                  </a:rPr>
                  <a:t>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4CA61C-CC5D-4CCF-8CBC-9AFD738840C7}"/>
                  </a:ext>
                </a:extLst>
              </p:cNvPr>
              <p:cNvSpPr txBox="1"/>
              <p:nvPr/>
            </p:nvSpPr>
            <p:spPr>
              <a:xfrm>
                <a:off x="4043076" y="3523303"/>
                <a:ext cx="48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n>
                      <a:solidFill>
                        <a:srgbClr val="FF0000"/>
                      </a:solidFill>
                    </a:ln>
                    <a:noFill/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RED</a:t>
                </a:r>
                <a:endParaRPr lang="ko-KR" altLang="en-US" sz="1100" dirty="0">
                  <a:ln>
                    <a:solidFill>
                      <a:schemeClr val="bg1"/>
                    </a:solidFill>
                  </a:ln>
                  <a:noFill/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2B2D74D-8089-460F-BDA8-872B6DC7F665}"/>
                </a:ext>
              </a:extLst>
            </p:cNvPr>
            <p:cNvSpPr/>
            <p:nvPr/>
          </p:nvSpPr>
          <p:spPr>
            <a:xfrm>
              <a:off x="4292070" y="2685325"/>
              <a:ext cx="51488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Mask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49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나눔스퀘어_ac Light</vt:lpstr>
      <vt:lpstr>나눔스퀘어라운드 ExtraBold</vt:lpstr>
      <vt:lpstr>맑은 고딕</vt:lpstr>
      <vt:lpstr>Arial</vt:lpstr>
      <vt:lpstr>Magneto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YongMin Kim</dc:creator>
  <cp:lastModifiedBy>YongMin Kim</cp:lastModifiedBy>
  <cp:revision>3</cp:revision>
  <dcterms:created xsi:type="dcterms:W3CDTF">2020-11-24T11:01:11Z</dcterms:created>
  <dcterms:modified xsi:type="dcterms:W3CDTF">2020-11-24T11:27:30Z</dcterms:modified>
</cp:coreProperties>
</file>