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5A838-2FC1-420B-2BF2-C74E0BAE3CC5}" v="329" dt="2025-04-01T10:23:04.063"/>
    <p1510:client id="{DAAD1027-178D-BF65-04CA-FBE5E4D47FE8}" v="54" dt="2025-04-01T09:19:3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8" d="100"/>
          <a:sy n="88" d="100"/>
        </p:scale>
        <p:origin x="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E110B6-1479-4163-8308-710A3407F1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498B9F-8FC1-4719-BB0E-9EE178396DA2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dirty="0"/>
            <a:t>뉴스 데이터</a:t>
          </a:r>
          <a:r>
            <a:rPr lang="en-US" altLang="ko-KR" dirty="0"/>
            <a:t> </a:t>
          </a:r>
          <a:r>
            <a:rPr lang="ko-KR" altLang="en-US" dirty="0"/>
            <a:t>확보</a:t>
          </a:r>
          <a:r>
            <a:rPr lang="ko-KR" dirty="0"/>
            <a:t> </a:t>
          </a:r>
          <a:endParaRPr lang="en-US" altLang="ko-KR" dirty="0" err="1">
            <a:latin typeface="Trade Gothic Next Cond"/>
          </a:endParaRPr>
        </a:p>
      </dgm:t>
    </dgm:pt>
    <dgm:pt modelId="{EF2FEBC6-BA1F-4CF0-B81D-B94853B9B5E7}" type="sibTrans" cxnId="{87457510-5777-4479-B742-6E19C066DDA9}">
      <dgm:prSet/>
      <dgm:spPr/>
      <dgm:t>
        <a:bodyPr/>
        <a:lstStyle/>
        <a:p>
          <a:endParaRPr lang="en-US"/>
        </a:p>
      </dgm:t>
    </dgm:pt>
    <dgm:pt modelId="{449C21A1-510D-4F6F-AFC5-EAE9D384455F}" type="parTrans" cxnId="{87457510-5777-4479-B742-6E19C066DDA9}">
      <dgm:prSet/>
      <dgm:spPr/>
      <dgm:t>
        <a:bodyPr/>
        <a:lstStyle/>
        <a:p>
          <a:endParaRPr lang="en-US"/>
        </a:p>
      </dgm:t>
    </dgm:pt>
    <dgm:pt modelId="{D5F99033-78D8-4DC5-87E2-4BC11363593D}">
      <dgm:prSet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데이터베이스</a:t>
          </a:r>
          <a:r>
            <a:rPr lang="ko-KR" dirty="0"/>
            <a:t> </a:t>
          </a:r>
          <a:endParaRPr lang="en-US" altLang="ko-KR" dirty="0" err="1">
            <a:latin typeface="Trade Gothic Next Cond"/>
          </a:endParaRPr>
        </a:p>
      </dgm:t>
    </dgm:pt>
    <dgm:pt modelId="{50F14E5B-FC62-45F1-9E1C-6F524C98642D}" type="parTrans" cxnId="{4724EEFC-E125-4AA9-9B0F-7429C3BEF163}">
      <dgm:prSet/>
      <dgm:spPr/>
      <dgm:t>
        <a:bodyPr/>
        <a:lstStyle/>
        <a:p>
          <a:pPr latinLnBrk="1"/>
          <a:endParaRPr lang="ko-KR" altLang="en-US"/>
        </a:p>
      </dgm:t>
    </dgm:pt>
    <dgm:pt modelId="{B4A9EB54-A23F-495A-929A-C75253273E28}" type="sibTrans" cxnId="{4724EEFC-E125-4AA9-9B0F-7429C3BEF163}">
      <dgm:prSet/>
      <dgm:spPr/>
      <dgm:t>
        <a:bodyPr/>
        <a:lstStyle/>
        <a:p>
          <a:pPr latinLnBrk="1"/>
          <a:endParaRPr lang="ko-KR" altLang="en-US"/>
        </a:p>
      </dgm:t>
    </dgm:pt>
    <dgm:pt modelId="{FAF53168-15E6-44CD-8F91-241E2CB88C22}" type="pres">
      <dgm:prSet presAssocID="{83E110B6-1479-4163-8308-710A3407F18B}" presName="root" presStyleCnt="0">
        <dgm:presLayoutVars>
          <dgm:dir/>
          <dgm:resizeHandles val="exact"/>
        </dgm:presLayoutVars>
      </dgm:prSet>
      <dgm:spPr/>
    </dgm:pt>
    <dgm:pt modelId="{ECB0A13B-4317-414A-9C31-83F1B021A707}" type="pres">
      <dgm:prSet presAssocID="{42498B9F-8FC1-4719-BB0E-9EE178396DA2}" presName="compNode" presStyleCnt="0"/>
      <dgm:spPr/>
    </dgm:pt>
    <dgm:pt modelId="{824793E8-4F52-4245-9815-0FEF072DD4DF}" type="pres">
      <dgm:prSet presAssocID="{42498B9F-8FC1-4719-BB0E-9EE178396D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신문"/>
        </a:ext>
      </dgm:extLst>
    </dgm:pt>
    <dgm:pt modelId="{8938F09D-52A9-44EA-BF78-FC491FE5E4A2}" type="pres">
      <dgm:prSet presAssocID="{42498B9F-8FC1-4719-BB0E-9EE178396DA2}" presName="spaceRect" presStyleCnt="0"/>
      <dgm:spPr/>
    </dgm:pt>
    <dgm:pt modelId="{3B6219AF-2124-4D6F-8A87-94E1CB10535D}" type="pres">
      <dgm:prSet presAssocID="{42498B9F-8FC1-4719-BB0E-9EE178396DA2}" presName="textRect" presStyleLbl="revTx" presStyleIdx="0" presStyleCnt="2">
        <dgm:presLayoutVars>
          <dgm:chMax val="1"/>
          <dgm:chPref val="1"/>
        </dgm:presLayoutVars>
      </dgm:prSet>
      <dgm:spPr/>
    </dgm:pt>
    <dgm:pt modelId="{7D51BC4B-91F3-49DE-B922-502631A780FC}" type="pres">
      <dgm:prSet presAssocID="{EF2FEBC6-BA1F-4CF0-B81D-B94853B9B5E7}" presName="sibTrans" presStyleCnt="0"/>
      <dgm:spPr/>
    </dgm:pt>
    <dgm:pt modelId="{95C188BE-2235-4413-BC51-6394E044E700}" type="pres">
      <dgm:prSet presAssocID="{D5F99033-78D8-4DC5-87E2-4BC11363593D}" presName="compNode" presStyleCnt="0"/>
      <dgm:spPr/>
    </dgm:pt>
    <dgm:pt modelId="{253804A6-D9F9-4D6C-9F56-676A686035B6}" type="pres">
      <dgm:prSet presAssocID="{D5F99033-78D8-4DC5-87E2-4BC1136359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데이터베이스 윤곽선"/>
        </a:ext>
      </dgm:extLst>
    </dgm:pt>
    <dgm:pt modelId="{F0C6713F-E749-4246-A814-EB66328AABD1}" type="pres">
      <dgm:prSet presAssocID="{D5F99033-78D8-4DC5-87E2-4BC11363593D}" presName="spaceRect" presStyleCnt="0"/>
      <dgm:spPr/>
    </dgm:pt>
    <dgm:pt modelId="{B65BAE1D-3AE9-480B-AD95-DF97D35C5A78}" type="pres">
      <dgm:prSet presAssocID="{D5F99033-78D8-4DC5-87E2-4BC11363593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D2D4B07-7A59-4231-B921-2BE58BDB26CB}" type="presOf" srcId="{83E110B6-1479-4163-8308-710A3407F18B}" destId="{FAF53168-15E6-44CD-8F91-241E2CB88C22}" srcOrd="0" destOrd="0" presId="urn:microsoft.com/office/officeart/2018/2/layout/IconLabelList"/>
    <dgm:cxn modelId="{87457510-5777-4479-B742-6E19C066DDA9}" srcId="{83E110B6-1479-4163-8308-710A3407F18B}" destId="{42498B9F-8FC1-4719-BB0E-9EE178396DA2}" srcOrd="0" destOrd="0" parTransId="{449C21A1-510D-4F6F-AFC5-EAE9D384455F}" sibTransId="{EF2FEBC6-BA1F-4CF0-B81D-B94853B9B5E7}"/>
    <dgm:cxn modelId="{EBD277DB-35FA-403D-BF45-DE18FB315647}" type="presOf" srcId="{42498B9F-8FC1-4719-BB0E-9EE178396DA2}" destId="{3B6219AF-2124-4D6F-8A87-94E1CB10535D}" srcOrd="0" destOrd="0" presId="urn:microsoft.com/office/officeart/2018/2/layout/IconLabelList"/>
    <dgm:cxn modelId="{4724EEFC-E125-4AA9-9B0F-7429C3BEF163}" srcId="{83E110B6-1479-4163-8308-710A3407F18B}" destId="{D5F99033-78D8-4DC5-87E2-4BC11363593D}" srcOrd="1" destOrd="0" parTransId="{50F14E5B-FC62-45F1-9E1C-6F524C98642D}" sibTransId="{B4A9EB54-A23F-495A-929A-C75253273E28}"/>
    <dgm:cxn modelId="{2232FCFE-DD48-442F-BCD3-D812D67D88FC}" type="presOf" srcId="{D5F99033-78D8-4DC5-87E2-4BC11363593D}" destId="{B65BAE1D-3AE9-480B-AD95-DF97D35C5A78}" srcOrd="0" destOrd="0" presId="urn:microsoft.com/office/officeart/2018/2/layout/IconLabelList"/>
    <dgm:cxn modelId="{821BE56B-A8F4-4686-9DDB-FCFB28FF3E19}" type="presParOf" srcId="{FAF53168-15E6-44CD-8F91-241E2CB88C22}" destId="{ECB0A13B-4317-414A-9C31-83F1B021A707}" srcOrd="0" destOrd="0" presId="urn:microsoft.com/office/officeart/2018/2/layout/IconLabelList"/>
    <dgm:cxn modelId="{BA236C47-238D-4DBA-B4FB-AB399596BDC2}" type="presParOf" srcId="{ECB0A13B-4317-414A-9C31-83F1B021A707}" destId="{824793E8-4F52-4245-9815-0FEF072DD4DF}" srcOrd="0" destOrd="0" presId="urn:microsoft.com/office/officeart/2018/2/layout/IconLabelList"/>
    <dgm:cxn modelId="{AE5208D1-E233-45C6-BCD4-A2C0B74F974A}" type="presParOf" srcId="{ECB0A13B-4317-414A-9C31-83F1B021A707}" destId="{8938F09D-52A9-44EA-BF78-FC491FE5E4A2}" srcOrd="1" destOrd="0" presId="urn:microsoft.com/office/officeart/2018/2/layout/IconLabelList"/>
    <dgm:cxn modelId="{360D2232-1D58-4CCC-B7B6-149720547CF6}" type="presParOf" srcId="{ECB0A13B-4317-414A-9C31-83F1B021A707}" destId="{3B6219AF-2124-4D6F-8A87-94E1CB10535D}" srcOrd="2" destOrd="0" presId="urn:microsoft.com/office/officeart/2018/2/layout/IconLabelList"/>
    <dgm:cxn modelId="{1DDB1687-3C2D-4171-9B28-FCC1C10079E1}" type="presParOf" srcId="{FAF53168-15E6-44CD-8F91-241E2CB88C22}" destId="{7D51BC4B-91F3-49DE-B922-502631A780FC}" srcOrd="1" destOrd="0" presId="urn:microsoft.com/office/officeart/2018/2/layout/IconLabelList"/>
    <dgm:cxn modelId="{85561821-8478-4CA3-87D8-99F408C6A33B}" type="presParOf" srcId="{FAF53168-15E6-44CD-8F91-241E2CB88C22}" destId="{95C188BE-2235-4413-BC51-6394E044E700}" srcOrd="2" destOrd="0" presId="urn:microsoft.com/office/officeart/2018/2/layout/IconLabelList"/>
    <dgm:cxn modelId="{67426734-6045-40A5-B002-6920EC4B2AA9}" type="presParOf" srcId="{95C188BE-2235-4413-BC51-6394E044E700}" destId="{253804A6-D9F9-4D6C-9F56-676A686035B6}" srcOrd="0" destOrd="0" presId="urn:microsoft.com/office/officeart/2018/2/layout/IconLabelList"/>
    <dgm:cxn modelId="{2EF258C9-CAB4-4DBD-9032-BD6997F704C8}" type="presParOf" srcId="{95C188BE-2235-4413-BC51-6394E044E700}" destId="{F0C6713F-E749-4246-A814-EB66328AABD1}" srcOrd="1" destOrd="0" presId="urn:microsoft.com/office/officeart/2018/2/layout/IconLabelList"/>
    <dgm:cxn modelId="{73AEB76D-088B-4374-A2EB-FDA3A66D6514}" type="presParOf" srcId="{95C188BE-2235-4413-BC51-6394E044E700}" destId="{B65BAE1D-3AE9-480B-AD95-DF97D35C5A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793E8-4F52-4245-9815-0FEF072DD4DF}">
      <dsp:nvSpPr>
        <dsp:cNvPr id="0" name=""/>
        <dsp:cNvSpPr/>
      </dsp:nvSpPr>
      <dsp:spPr>
        <a:xfrm>
          <a:off x="1979312" y="59106"/>
          <a:ext cx="1412437" cy="1412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219AF-2124-4D6F-8A87-94E1CB10535D}">
      <dsp:nvSpPr>
        <dsp:cNvPr id="0" name=""/>
        <dsp:cNvSpPr/>
      </dsp:nvSpPr>
      <dsp:spPr>
        <a:xfrm>
          <a:off x="1116155" y="1848071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 dirty="0"/>
            <a:t>뉴스 데이터</a:t>
          </a:r>
          <a:r>
            <a:rPr lang="en-US" altLang="ko-KR" sz="3200" kern="1200" dirty="0"/>
            <a:t> </a:t>
          </a:r>
          <a:r>
            <a:rPr lang="ko-KR" altLang="en-US" sz="3200" kern="1200" dirty="0"/>
            <a:t>확보</a:t>
          </a:r>
          <a:r>
            <a:rPr lang="ko-KR" sz="3200" kern="1200" dirty="0"/>
            <a:t> </a:t>
          </a:r>
          <a:endParaRPr lang="en-US" altLang="ko-KR" sz="3200" kern="1200" dirty="0" err="1">
            <a:latin typeface="Trade Gothic Next Cond"/>
          </a:endParaRPr>
        </a:p>
      </dsp:txBody>
      <dsp:txXfrm>
        <a:off x="1116155" y="1848071"/>
        <a:ext cx="3138750" cy="720000"/>
      </dsp:txXfrm>
    </dsp:sp>
    <dsp:sp modelId="{253804A6-D9F9-4D6C-9F56-676A686035B6}">
      <dsp:nvSpPr>
        <dsp:cNvPr id="0" name=""/>
        <dsp:cNvSpPr/>
      </dsp:nvSpPr>
      <dsp:spPr>
        <a:xfrm>
          <a:off x="5667343" y="59106"/>
          <a:ext cx="1412437" cy="1412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BAE1D-3AE9-480B-AD95-DF97D35C5A78}">
      <dsp:nvSpPr>
        <dsp:cNvPr id="0" name=""/>
        <dsp:cNvSpPr/>
      </dsp:nvSpPr>
      <dsp:spPr>
        <a:xfrm>
          <a:off x="4804187" y="1848071"/>
          <a:ext cx="313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데이터베이스</a:t>
          </a:r>
          <a:r>
            <a:rPr lang="ko-KR" sz="3200" kern="1200" dirty="0"/>
            <a:t> </a:t>
          </a:r>
          <a:endParaRPr lang="en-US" altLang="ko-KR" sz="3200" kern="1200" dirty="0" err="1">
            <a:latin typeface="Trade Gothic Next Cond"/>
          </a:endParaRPr>
        </a:p>
      </dsp:txBody>
      <dsp:txXfrm>
        <a:off x="4804187" y="1848071"/>
        <a:ext cx="313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70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1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3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8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0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2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2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9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8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" descr="다채로운 나뭇잎 패턴">
            <a:extLst>
              <a:ext uri="{FF2B5EF4-FFF2-40B4-BE49-F238E27FC236}">
                <a16:creationId xmlns:a16="http://schemas.microsoft.com/office/drawing/2014/main" id="{B97FA778-2999-1BF3-F524-EE48750091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39" r="-2" b="11325"/>
          <a:stretch/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41" name="Freeform: Shape 12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캡스톤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티자인 발표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News &amp; </a:t>
            </a:r>
            <a:r>
              <a:rPr lang="ko-KR" altLang="en-US" b="1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Stock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DCFB0-23B1-4351-2AEE-3424022D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진행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FAF8A-B688-37DB-3B41-E5383EF0D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sz="3200" dirty="0">
                <a:ea typeface="+mn-lt"/>
                <a:cs typeface="+mn-lt"/>
              </a:rPr>
              <a:t> </a:t>
            </a:r>
            <a:r>
              <a:rPr lang="ko-KR" altLang="en-US" sz="3200" dirty="0">
                <a:ea typeface="+mn-lt"/>
                <a:cs typeface="+mn-lt"/>
              </a:rPr>
              <a:t>로그인 </a:t>
            </a:r>
            <a:r>
              <a:rPr lang="en-US" altLang="ko-KR" sz="3200" dirty="0">
                <a:ea typeface="+mn-lt"/>
                <a:cs typeface="+mn-lt"/>
              </a:rPr>
              <a:t>/ </a:t>
            </a:r>
            <a:r>
              <a:rPr lang="ko-KR" altLang="en-US" sz="3200" dirty="0">
                <a:ea typeface="+mn-lt"/>
                <a:cs typeface="+mn-lt"/>
              </a:rPr>
              <a:t>회원가입 </a:t>
            </a:r>
            <a:r>
              <a:rPr lang="en-US" altLang="ko-KR" sz="3200" dirty="0">
                <a:ea typeface="+mn-lt"/>
                <a:cs typeface="+mn-lt"/>
              </a:rPr>
              <a:t>UI </a:t>
            </a:r>
            <a:r>
              <a:rPr lang="ko-KR" altLang="en-US" sz="3200" dirty="0">
                <a:ea typeface="+mn-lt"/>
                <a:cs typeface="+mn-lt"/>
              </a:rPr>
              <a:t>구현 완료</a:t>
            </a:r>
            <a:endParaRPr lang="en-US" altLang="ko-KR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3200" dirty="0"/>
              <a:t>(Google OAuth </a:t>
            </a:r>
            <a:r>
              <a:rPr lang="ko-KR" altLang="en-US" sz="3200" dirty="0"/>
              <a:t>버튼 레이아웃 구성</a:t>
            </a:r>
            <a:r>
              <a:rPr lang="en-US" altLang="ko-KR" sz="3200" dirty="0"/>
              <a:t>)</a:t>
            </a:r>
            <a:endParaRPr lang="ko-KR" altLang="en-US" sz="3200" dirty="0"/>
          </a:p>
          <a:p>
            <a:pPr>
              <a:buFont typeface="Arial"/>
            </a:pPr>
            <a:r>
              <a:rPr lang="ko-KR" altLang="en-US" sz="3200" dirty="0">
                <a:ea typeface="+mn-lt"/>
                <a:cs typeface="+mn-lt"/>
              </a:rPr>
              <a:t>다중 매매 시스템 구현 완료</a:t>
            </a:r>
            <a:endParaRPr lang="en-US" altLang="ko-KR" sz="3200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ko-KR" altLang="en-US" sz="3200" dirty="0">
                <a:ea typeface="+mn-lt"/>
                <a:cs typeface="+mn-lt"/>
              </a:rPr>
              <a:t>데이터 병합 완료</a:t>
            </a:r>
            <a:endParaRPr lang="en-US" altLang="ko-KR" sz="3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3200" dirty="0">
              <a:ea typeface="+mn-lt"/>
              <a:cs typeface="+mn-lt"/>
            </a:endParaRPr>
          </a:p>
          <a:p>
            <a:pPr>
              <a:buFont typeface="Arial"/>
            </a:pPr>
            <a:endParaRPr lang="ko-KR" sz="3200" dirty="0"/>
          </a:p>
        </p:txBody>
      </p:sp>
    </p:spTree>
    <p:extLst>
      <p:ext uri="{BB962C8B-B14F-4D97-AF65-F5344CB8AC3E}">
        <p14:creationId xmlns:p14="http://schemas.microsoft.com/office/powerpoint/2010/main" val="28365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CC9CC7-4863-E9A8-A2DF-C394B0CB0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494" y="0"/>
            <a:ext cx="68950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35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5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7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94C23E-C2E1-662E-806E-4C088A54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625" y="1001478"/>
            <a:ext cx="7619203" cy="1126525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현재 이슈 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DEF2F6-9AF3-027C-DA9B-2AFE441F0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10719"/>
              </p:ext>
            </p:extLst>
          </p:nvPr>
        </p:nvGraphicFramePr>
        <p:xfrm>
          <a:off x="1561010" y="2780846"/>
          <a:ext cx="9059093" cy="262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5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BF221-D327-A3F2-47D0-B221000A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팀티칭까지</a:t>
            </a:r>
            <a:r>
              <a:rPr lang="ko-KR" altLang="en-US" dirty="0"/>
              <a:t>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678F5-C148-A9BD-87EF-1CF9CBDC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3200" dirty="0"/>
              <a:t>데이터 베이스 연동</a:t>
            </a:r>
            <a:endParaRPr lang="en-US" altLang="ko-KR" sz="3200" dirty="0"/>
          </a:p>
          <a:p>
            <a:r>
              <a:rPr lang="ko-KR" altLang="en-US" sz="3200" dirty="0"/>
              <a:t>프론트 전체 기능 구현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30021735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48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LimelightVTI</vt:lpstr>
      <vt:lpstr>캡스톤 티자인 발표</vt:lpstr>
      <vt:lpstr>현재 진행 상황</vt:lpstr>
      <vt:lpstr>PowerPoint 프레젠테이션</vt:lpstr>
      <vt:lpstr>현재 이슈 사항</vt:lpstr>
      <vt:lpstr>다음 팀티칭까지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성찬 최</cp:lastModifiedBy>
  <cp:revision>188</cp:revision>
  <dcterms:created xsi:type="dcterms:W3CDTF">2025-04-01T09:09:31Z</dcterms:created>
  <dcterms:modified xsi:type="dcterms:W3CDTF">2025-04-14T10:38:50Z</dcterms:modified>
</cp:coreProperties>
</file>