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0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1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BF2B-A0D7-6C4F-A3BF-B36D633C45A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E783-2FB2-2148-978F-3984121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Finance with Roommates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338 </a:t>
            </a:r>
            <a:r>
              <a:rPr lang="mr-IN" dirty="0" smtClean="0"/>
              <a:t>–</a:t>
            </a:r>
            <a:r>
              <a:rPr lang="en-US" dirty="0" smtClean="0"/>
              <a:t> 001 </a:t>
            </a:r>
            <a:r>
              <a:rPr lang="mr-IN" dirty="0" smtClean="0"/>
              <a:t>–</a:t>
            </a:r>
            <a:r>
              <a:rPr lang="en-US" dirty="0" smtClean="0"/>
              <a:t> Part3</a:t>
            </a:r>
          </a:p>
          <a:p>
            <a:r>
              <a:rPr lang="en-US" dirty="0" smtClean="0"/>
              <a:t>10/29/2016</a:t>
            </a:r>
          </a:p>
          <a:p>
            <a:r>
              <a:rPr lang="en-US" dirty="0" smtClean="0"/>
              <a:t>Junho 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GUI application, “My Finance with Roommates”, provides a way of keeping track of your daily expenses and other expenses with your roommates.</a:t>
            </a:r>
          </a:p>
          <a:p>
            <a:r>
              <a:rPr lang="en-US" dirty="0" smtClean="0"/>
              <a:t>Intended user is anyone age between 17 and 40.</a:t>
            </a:r>
          </a:p>
          <a:p>
            <a:r>
              <a:rPr lang="en-US" dirty="0" smtClean="0"/>
              <a:t>The application helps the users to understand their expense habits with or without roommates.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4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secure is the user’s </a:t>
            </a:r>
            <a:r>
              <a:rPr lang="en-US" dirty="0" smtClean="0"/>
              <a:t>saved</a:t>
            </a:r>
            <a:r>
              <a:rPr lang="en-US" dirty="0" smtClean="0"/>
              <a:t> expense data?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saving the data to </a:t>
            </a:r>
            <a:r>
              <a:rPr lang="en-US" dirty="0" err="1" smtClean="0"/>
              <a:t>FileName.txt</a:t>
            </a:r>
            <a:r>
              <a:rPr lang="en-US" dirty="0" smtClean="0"/>
              <a:t> file, the expense list class instance will be saved. </a:t>
            </a:r>
          </a:p>
          <a:p>
            <a:r>
              <a:rPr lang="en-US" dirty="0" smtClean="0"/>
              <a:t>Without the program, users’ cannot read the file.</a:t>
            </a:r>
          </a:p>
          <a:p>
            <a:r>
              <a:rPr lang="en-US" dirty="0" smtClean="0"/>
              <a:t>Users have an ability to add a password in the file. If file has a password, users need to enter the correct password to open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Prototype is created based on 6 different screens</a:t>
            </a:r>
          </a:p>
          <a:p>
            <a:pPr lvl="1"/>
            <a:r>
              <a:rPr lang="en-US" dirty="0" smtClean="0"/>
              <a:t>Initial page to load/create</a:t>
            </a:r>
          </a:p>
          <a:p>
            <a:pPr lvl="1"/>
            <a:r>
              <a:rPr lang="en-US" dirty="0" smtClean="0"/>
              <a:t>Load a file</a:t>
            </a:r>
          </a:p>
          <a:p>
            <a:pPr lvl="1"/>
            <a:r>
              <a:rPr lang="en-US" dirty="0" smtClean="0"/>
              <a:t>Create a file</a:t>
            </a:r>
          </a:p>
          <a:p>
            <a:pPr lvl="1"/>
            <a:r>
              <a:rPr lang="en-US" dirty="0" smtClean="0"/>
              <a:t>Main</a:t>
            </a:r>
          </a:p>
          <a:p>
            <a:pPr lvl="1"/>
            <a:r>
              <a:rPr lang="en-US" dirty="0" smtClean="0"/>
              <a:t>Add an Expense</a:t>
            </a:r>
          </a:p>
          <a:p>
            <a:pPr lvl="1"/>
            <a:r>
              <a:rPr lang="en-US" dirty="0" smtClean="0"/>
              <a:t>Edit an Expense</a:t>
            </a:r>
            <a:endParaRPr lang="en-US" dirty="0" smtClean="0"/>
          </a:p>
          <a:p>
            <a:r>
              <a:rPr lang="en-US" dirty="0" smtClean="0"/>
              <a:t>Pencil is used to sketch a GUI prototype</a:t>
            </a:r>
          </a:p>
          <a:p>
            <a:r>
              <a:rPr lang="en-US" dirty="0" smtClean="0"/>
              <a:t>All prototype screens are in P3_prototype.pdf file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29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180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My Finance with Roommates </vt:lpstr>
      <vt:lpstr>Description</vt:lpstr>
      <vt:lpstr>How secure is the user’s saved expense data?  </vt:lpstr>
      <vt:lpstr>Prototype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Finance with Roommates </dc:title>
  <dc:creator>Junho An</dc:creator>
  <cp:lastModifiedBy>Junho An</cp:lastModifiedBy>
  <cp:revision>5</cp:revision>
  <dcterms:created xsi:type="dcterms:W3CDTF">2016-10-30T21:21:56Z</dcterms:created>
  <dcterms:modified xsi:type="dcterms:W3CDTF">2016-10-30T23:26:27Z</dcterms:modified>
</cp:coreProperties>
</file>