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23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0130-EDC4-A344-9DB0-F6C74DC117C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14D4B-B848-DE4D-BA03-FC584515EC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0130-EDC4-A344-9DB0-F6C74DC117C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14D4B-B848-DE4D-BA03-FC584515EC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0130-EDC4-A344-9DB0-F6C74DC117C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14D4B-B848-DE4D-BA03-FC584515EC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0130-EDC4-A344-9DB0-F6C74DC117C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14D4B-B848-DE4D-BA03-FC584515EC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0130-EDC4-A344-9DB0-F6C74DC117C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14D4B-B848-DE4D-BA03-FC584515EC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0130-EDC4-A344-9DB0-F6C74DC117C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14D4B-B848-DE4D-BA03-FC584515EC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0130-EDC4-A344-9DB0-F6C74DC117C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14D4B-B848-DE4D-BA03-FC584515EC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0130-EDC4-A344-9DB0-F6C74DC117C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14D4B-B848-DE4D-BA03-FC584515EC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0130-EDC4-A344-9DB0-F6C74DC117C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14D4B-B848-DE4D-BA03-FC584515EC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0130-EDC4-A344-9DB0-F6C74DC117C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14D4B-B848-DE4D-BA03-FC584515EC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0130-EDC4-A344-9DB0-F6C74DC117C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14D4B-B848-DE4D-BA03-FC584515EC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0130-EDC4-A344-9DB0-F6C74DC117C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14D4B-B848-DE4D-BA03-FC584515EC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CAF0130-EDC4-A344-9DB0-F6C74DC117C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87814D4B-B848-DE4D-BA03-FC584515EC3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Finance with Roommates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Junho 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77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to keep track of your expenses.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Targeted User: Anyone with roommate(s).</a:t>
            </a:r>
          </a:p>
          <a:p>
            <a:endParaRPr lang="en-US" dirty="0" smtClean="0"/>
          </a:p>
          <a:p>
            <a:r>
              <a:rPr lang="en-US" dirty="0" smtClean="0"/>
              <a:t>Analyze your expenses in higher level.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5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JDatePicker</a:t>
            </a:r>
            <a:endParaRPr lang="en-US" dirty="0" smtClean="0"/>
          </a:p>
          <a:p>
            <a:r>
              <a:rPr lang="en-US" dirty="0" err="1" smtClean="0"/>
              <a:t>JCheckBox</a:t>
            </a:r>
            <a:endParaRPr lang="en-US" dirty="0" smtClean="0"/>
          </a:p>
          <a:p>
            <a:r>
              <a:rPr lang="en-US" dirty="0" err="1" smtClean="0"/>
              <a:t>JComboBox</a:t>
            </a:r>
            <a:endParaRPr lang="en-US" dirty="0" smtClean="0"/>
          </a:p>
          <a:p>
            <a:r>
              <a:rPr lang="en-US" dirty="0" err="1" smtClean="0"/>
              <a:t>Jbuttons</a:t>
            </a:r>
            <a:endParaRPr lang="en-US" dirty="0" smtClean="0"/>
          </a:p>
          <a:p>
            <a:r>
              <a:rPr lang="en-US" dirty="0" err="1" smtClean="0"/>
              <a:t>JTextField</a:t>
            </a:r>
            <a:endParaRPr lang="en-US" dirty="0" smtClean="0"/>
          </a:p>
          <a:p>
            <a:r>
              <a:rPr lang="en-US" dirty="0" smtClean="0"/>
              <a:t>Save</a:t>
            </a:r>
          </a:p>
          <a:p>
            <a:r>
              <a:rPr lang="en-US" dirty="0" smtClean="0"/>
              <a:t>Load</a:t>
            </a:r>
            <a:endParaRPr lang="en-US" dirty="0"/>
          </a:p>
        </p:txBody>
      </p:sp>
      <p:pic>
        <p:nvPicPr>
          <p:cNvPr id="4" name="Picture 3" descr="Screen Shot 2016-11-30 at 8.02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485" y="1600201"/>
            <a:ext cx="3313066" cy="2256240"/>
          </a:xfrm>
          <a:prstGeom prst="rect">
            <a:avLst/>
          </a:prstGeom>
        </p:spPr>
      </p:pic>
      <p:pic>
        <p:nvPicPr>
          <p:cNvPr id="5" name="Picture 4" descr="Screen Shot 2016-11-30 at 8.02.3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486" y="4139899"/>
            <a:ext cx="3313065" cy="225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2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Tabulated Data / Visuals</a:t>
            </a:r>
            <a:endParaRPr lang="en-US" dirty="0"/>
          </a:p>
        </p:txBody>
      </p:sp>
      <p:pic>
        <p:nvPicPr>
          <p:cNvPr id="10" name="Picture 9" descr="Screen Shot 2016-11-30 at 8.10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1563065"/>
            <a:ext cx="8042276" cy="2133600"/>
          </a:xfrm>
          <a:prstGeom prst="rect">
            <a:avLst/>
          </a:prstGeom>
        </p:spPr>
      </p:pic>
      <p:pic>
        <p:nvPicPr>
          <p:cNvPr id="11" name="Picture 10" descr="Screen Shot 2016-11-30 at 8.09.3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3886330"/>
            <a:ext cx="8042276" cy="261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86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28</TotalTime>
  <Words>44</Words>
  <Application>Microsoft Macintosh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Breeze</vt:lpstr>
      <vt:lpstr>My Finance with Roommates</vt:lpstr>
      <vt:lpstr>Idea</vt:lpstr>
      <vt:lpstr>Implementation</vt:lpstr>
      <vt:lpstr>Tabulated Data / Visuals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Finance with Roommates</dc:title>
  <dc:creator>Junho An</dc:creator>
  <cp:lastModifiedBy>Junho An</cp:lastModifiedBy>
  <cp:revision>3</cp:revision>
  <dcterms:created xsi:type="dcterms:W3CDTF">2016-11-30T12:44:40Z</dcterms:created>
  <dcterms:modified xsi:type="dcterms:W3CDTF">2016-11-30T13:12:53Z</dcterms:modified>
</cp:coreProperties>
</file>