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0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C034-715F-9349-ACE1-CCB564D0E440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D0E-D8D5-324F-BFEA-6A914ACD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21931" y="2314249"/>
            <a:ext cx="1173925" cy="1173925"/>
            <a:chOff x="1861052" y="4147904"/>
            <a:chExt cx="1173925" cy="1173925"/>
          </a:xfrm>
        </p:grpSpPr>
        <p:sp>
          <p:nvSpPr>
            <p:cNvPr id="4" name="Oval 3"/>
            <p:cNvSpPr/>
            <p:nvPr/>
          </p:nvSpPr>
          <p:spPr>
            <a:xfrm>
              <a:off x="1861052" y="4147904"/>
              <a:ext cx="1173925" cy="11739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81200" y="4360561"/>
              <a:ext cx="984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Selected </a:t>
              </a:r>
            </a:p>
            <a:p>
              <a:r>
                <a:rPr lang="en-US" dirty="0" smtClean="0"/>
                <a:t>Expense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2628" y="2030758"/>
            <a:ext cx="1579067" cy="1579067"/>
            <a:chOff x="3642301" y="2041764"/>
            <a:chExt cx="1579067" cy="1579067"/>
          </a:xfrm>
        </p:grpSpPr>
        <p:sp>
          <p:nvSpPr>
            <p:cNvPr id="6" name="Oval 5"/>
            <p:cNvSpPr/>
            <p:nvPr/>
          </p:nvSpPr>
          <p:spPr>
            <a:xfrm>
              <a:off x="3642301" y="2041764"/>
              <a:ext cx="1579067" cy="1579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2449" y="2642402"/>
              <a:ext cx="1329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Expense List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82667" y="3488174"/>
            <a:ext cx="1190681" cy="1190681"/>
            <a:chOff x="3901467" y="4147904"/>
            <a:chExt cx="1190681" cy="1190681"/>
          </a:xfrm>
        </p:grpSpPr>
        <p:sp>
          <p:nvSpPr>
            <p:cNvPr id="8" name="Oval 7"/>
            <p:cNvSpPr/>
            <p:nvPr/>
          </p:nvSpPr>
          <p:spPr>
            <a:xfrm>
              <a:off x="3901467" y="4147904"/>
              <a:ext cx="1190681" cy="1190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1615" y="4360156"/>
              <a:ext cx="9598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New </a:t>
              </a:r>
            </a:p>
            <a:p>
              <a:pPr algn="ctr"/>
              <a:r>
                <a:rPr lang="en-US" dirty="0" smtClean="0"/>
                <a:t>Expense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9135" y="1507737"/>
            <a:ext cx="978429" cy="978429"/>
            <a:chOff x="6681999" y="3175635"/>
            <a:chExt cx="978429" cy="978429"/>
          </a:xfrm>
        </p:grpSpPr>
        <p:sp>
          <p:nvSpPr>
            <p:cNvPr id="10" name="Oval 9"/>
            <p:cNvSpPr/>
            <p:nvPr/>
          </p:nvSpPr>
          <p:spPr>
            <a:xfrm>
              <a:off x="6681999" y="3175635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63870" y="3459162"/>
              <a:ext cx="62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2942" y="40535"/>
            <a:ext cx="995408" cy="995408"/>
            <a:chOff x="5755155" y="1579184"/>
            <a:chExt cx="995408" cy="995408"/>
          </a:xfrm>
        </p:grpSpPr>
        <p:sp>
          <p:nvSpPr>
            <p:cNvPr id="12" name="Oval 11"/>
            <p:cNvSpPr/>
            <p:nvPr/>
          </p:nvSpPr>
          <p:spPr>
            <a:xfrm>
              <a:off x="5755155" y="1579184"/>
              <a:ext cx="995408" cy="995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5774" y="185709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35515" y="5250722"/>
            <a:ext cx="978429" cy="978429"/>
            <a:chOff x="6499579" y="5313370"/>
            <a:chExt cx="978429" cy="978429"/>
          </a:xfrm>
        </p:grpSpPr>
        <p:sp>
          <p:nvSpPr>
            <p:cNvPr id="16" name="Oval 15"/>
            <p:cNvSpPr/>
            <p:nvPr/>
          </p:nvSpPr>
          <p:spPr>
            <a:xfrm>
              <a:off x="6499579" y="5313370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36891" y="5605107"/>
              <a:ext cx="68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32073" y="254712"/>
            <a:ext cx="978429" cy="978429"/>
            <a:chOff x="6681999" y="3175635"/>
            <a:chExt cx="978429" cy="978429"/>
          </a:xfrm>
        </p:grpSpPr>
        <p:sp>
          <p:nvSpPr>
            <p:cNvPr id="23" name="Oval 22"/>
            <p:cNvSpPr/>
            <p:nvPr/>
          </p:nvSpPr>
          <p:spPr>
            <a:xfrm>
              <a:off x="6681999" y="3175635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3870" y="3459162"/>
              <a:ext cx="635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94474" y="418335"/>
            <a:ext cx="982676" cy="978429"/>
            <a:chOff x="6681999" y="3175635"/>
            <a:chExt cx="982676" cy="978429"/>
          </a:xfrm>
        </p:grpSpPr>
        <p:sp>
          <p:nvSpPr>
            <p:cNvPr id="26" name="Oval 25"/>
            <p:cNvSpPr/>
            <p:nvPr/>
          </p:nvSpPr>
          <p:spPr>
            <a:xfrm>
              <a:off x="6681999" y="3175635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50655" y="3344110"/>
              <a:ext cx="914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Export</a:t>
              </a:r>
            </a:p>
            <a:p>
              <a:r>
                <a:rPr lang="en-US" dirty="0" smtClean="0"/>
                <a:t>to Excel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35171" y="5250722"/>
            <a:ext cx="978429" cy="978429"/>
            <a:chOff x="6499579" y="5313370"/>
            <a:chExt cx="978429" cy="978429"/>
          </a:xfrm>
        </p:grpSpPr>
        <p:sp>
          <p:nvSpPr>
            <p:cNvPr id="30" name="Oval 29"/>
            <p:cNvSpPr/>
            <p:nvPr/>
          </p:nvSpPr>
          <p:spPr>
            <a:xfrm>
              <a:off x="6499579" y="5313370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22711" y="5605107"/>
              <a:ext cx="548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70851" y="4415581"/>
            <a:ext cx="978429" cy="978429"/>
            <a:chOff x="6499579" y="5313370"/>
            <a:chExt cx="978429" cy="978429"/>
          </a:xfrm>
        </p:grpSpPr>
        <p:sp>
          <p:nvSpPr>
            <p:cNvPr id="33" name="Oval 32"/>
            <p:cNvSpPr/>
            <p:nvPr/>
          </p:nvSpPr>
          <p:spPr>
            <a:xfrm>
              <a:off x="6499579" y="5313370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6891" y="5605107"/>
              <a:ext cx="80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Delete</a:t>
              </a:r>
              <a:endParaRPr lang="en-US" dirty="0"/>
            </a:p>
          </p:txBody>
        </p:sp>
      </p:grpSp>
      <p:cxnSp>
        <p:nvCxnSpPr>
          <p:cNvPr id="36" name="Straight Connector 35"/>
          <p:cNvCxnSpPr>
            <a:stCxn id="10" idx="3"/>
          </p:cNvCxnSpPr>
          <p:nvPr/>
        </p:nvCxnSpPr>
        <p:spPr>
          <a:xfrm flipH="1">
            <a:off x="5249229" y="2342878"/>
            <a:ext cx="2133194" cy="65785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3"/>
          </p:cNvCxnSpPr>
          <p:nvPr/>
        </p:nvCxnSpPr>
        <p:spPr>
          <a:xfrm>
            <a:off x="4575361" y="1089853"/>
            <a:ext cx="38583" cy="94726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0" idx="2"/>
          </p:cNvCxnSpPr>
          <p:nvPr/>
        </p:nvCxnSpPr>
        <p:spPr>
          <a:xfrm flipV="1">
            <a:off x="5321695" y="1996952"/>
            <a:ext cx="1917440" cy="644462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7"/>
            <a:endCxn id="12" idx="3"/>
          </p:cNvCxnSpPr>
          <p:nvPr/>
        </p:nvCxnSpPr>
        <p:spPr>
          <a:xfrm flipV="1">
            <a:off x="5090446" y="890169"/>
            <a:ext cx="1788270" cy="1371838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261117" y="1396764"/>
            <a:ext cx="647624" cy="976269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" idx="6"/>
          </p:cNvCxnSpPr>
          <p:nvPr/>
        </p:nvCxnSpPr>
        <p:spPr>
          <a:xfrm flipH="1">
            <a:off x="2095856" y="2757778"/>
            <a:ext cx="1651617" cy="143434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92475" y="3229102"/>
            <a:ext cx="1686241" cy="673765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4"/>
          </p:cNvCxnSpPr>
          <p:nvPr/>
        </p:nvCxnSpPr>
        <p:spPr>
          <a:xfrm flipV="1">
            <a:off x="4921288" y="1233141"/>
            <a:ext cx="0" cy="929158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025261" y="5124022"/>
            <a:ext cx="978429" cy="978429"/>
            <a:chOff x="6681999" y="3175635"/>
            <a:chExt cx="978429" cy="978429"/>
          </a:xfrm>
        </p:grpSpPr>
        <p:sp>
          <p:nvSpPr>
            <p:cNvPr id="65" name="Oval 64"/>
            <p:cNvSpPr/>
            <p:nvPr/>
          </p:nvSpPr>
          <p:spPr>
            <a:xfrm>
              <a:off x="6681999" y="3175635"/>
              <a:ext cx="978429" cy="9784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63870" y="3459162"/>
              <a:ext cx="62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</a:t>
              </a:r>
              <a:endParaRPr lang="en-US" dirty="0"/>
            </a:p>
          </p:txBody>
        </p:sp>
      </p:grpSp>
      <p:cxnSp>
        <p:nvCxnSpPr>
          <p:cNvPr id="68" name="Straight Connector 67"/>
          <p:cNvCxnSpPr>
            <a:endCxn id="6" idx="3"/>
          </p:cNvCxnSpPr>
          <p:nvPr/>
        </p:nvCxnSpPr>
        <p:spPr>
          <a:xfrm flipV="1">
            <a:off x="2809697" y="3378576"/>
            <a:ext cx="1164180" cy="1300279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1"/>
          </p:cNvCxnSpPr>
          <p:nvPr/>
        </p:nvCxnSpPr>
        <p:spPr>
          <a:xfrm flipH="1" flipV="1">
            <a:off x="5000991" y="3431543"/>
            <a:ext cx="2167558" cy="1835767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5" idx="2"/>
          </p:cNvCxnSpPr>
          <p:nvPr/>
        </p:nvCxnSpPr>
        <p:spPr>
          <a:xfrm>
            <a:off x="6499579" y="5557521"/>
            <a:ext cx="525682" cy="5571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4"/>
            <a:endCxn id="65" idx="7"/>
          </p:cNvCxnSpPr>
          <p:nvPr/>
        </p:nvCxnSpPr>
        <p:spPr>
          <a:xfrm>
            <a:off x="7478008" y="4678855"/>
            <a:ext cx="382394" cy="588455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0"/>
            <a:endCxn id="6" idx="4"/>
          </p:cNvCxnSpPr>
          <p:nvPr/>
        </p:nvCxnSpPr>
        <p:spPr>
          <a:xfrm flipV="1">
            <a:off x="4124730" y="3609825"/>
            <a:ext cx="407432" cy="1640897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3" idx="1"/>
          </p:cNvCxnSpPr>
          <p:nvPr/>
        </p:nvCxnSpPr>
        <p:spPr>
          <a:xfrm>
            <a:off x="1745132" y="3431543"/>
            <a:ext cx="269007" cy="112732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4" idx="3"/>
            <a:endCxn id="16" idx="3"/>
          </p:cNvCxnSpPr>
          <p:nvPr/>
        </p:nvCxnSpPr>
        <p:spPr>
          <a:xfrm rot="16200000" flipH="1">
            <a:off x="1051522" y="3358582"/>
            <a:ext cx="2769606" cy="2684955"/>
          </a:xfrm>
          <a:prstGeom prst="curvedConnector3">
            <a:avLst>
              <a:gd name="adj1" fmla="val 10165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4" idx="2"/>
            <a:endCxn id="30" idx="3"/>
          </p:cNvCxnSpPr>
          <p:nvPr/>
        </p:nvCxnSpPr>
        <p:spPr>
          <a:xfrm rot="10800000" flipH="1" flipV="1">
            <a:off x="921931" y="2901211"/>
            <a:ext cx="4756528" cy="3184651"/>
          </a:xfrm>
          <a:prstGeom prst="curvedConnector4">
            <a:avLst>
              <a:gd name="adj1" fmla="val -4806"/>
              <a:gd name="adj2" fmla="val 1203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8" idx="6"/>
          </p:cNvCxnSpPr>
          <p:nvPr/>
        </p:nvCxnSpPr>
        <p:spPr>
          <a:xfrm flipH="1">
            <a:off x="6499579" y="4083515"/>
            <a:ext cx="1573769" cy="1828276"/>
          </a:xfrm>
          <a:prstGeom prst="curvedConnector4">
            <a:avLst>
              <a:gd name="adj1" fmla="val -43973"/>
              <a:gd name="adj2" fmla="val 13386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4" idx="0"/>
            <a:endCxn id="4" idx="1"/>
          </p:cNvCxnSpPr>
          <p:nvPr/>
        </p:nvCxnSpPr>
        <p:spPr>
          <a:xfrm rot="16200000" flipH="1" flipV="1">
            <a:off x="1215412" y="2192684"/>
            <a:ext cx="171917" cy="415046"/>
          </a:xfrm>
          <a:prstGeom prst="curvedConnector3">
            <a:avLst>
              <a:gd name="adj1" fmla="val -13297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0" idx="5"/>
            <a:endCxn id="30" idx="4"/>
          </p:cNvCxnSpPr>
          <p:nvPr/>
        </p:nvCxnSpPr>
        <p:spPr>
          <a:xfrm rot="5400000">
            <a:off x="6125705" y="5984544"/>
            <a:ext cx="143288" cy="345926"/>
          </a:xfrm>
          <a:prstGeom prst="curvedConnector3">
            <a:avLst>
              <a:gd name="adj1" fmla="val 25953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30" idx="2"/>
            <a:endCxn id="16" idx="6"/>
          </p:cNvCxnSpPr>
          <p:nvPr/>
        </p:nvCxnSpPr>
        <p:spPr>
          <a:xfrm flipH="1">
            <a:off x="4613944" y="5739937"/>
            <a:ext cx="921227" cy="0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19370985">
            <a:off x="5099430" y="1237645"/>
            <a:ext cx="175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the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 rot="20553305">
            <a:off x="5533016" y="2020327"/>
            <a:ext cx="13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the List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5955450">
            <a:off x="4118556" y="1413914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 rot="3603386">
            <a:off x="3297193" y="164272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 rot="21260533">
            <a:off x="1988919" y="2496688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an expense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1393118">
            <a:off x="5118561" y="3245002"/>
            <a:ext cx="20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new Expense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2411184">
            <a:off x="5853445" y="4031212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18741048">
            <a:off x="2837409" y="3838009"/>
            <a:ext cx="80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084613">
            <a:off x="3853964" y="4241433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99497">
            <a:off x="8305981" y="5986133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2124569">
            <a:off x="784769" y="5712425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3532963">
            <a:off x="1166581" y="5261819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 rot="21410602">
            <a:off x="4760625" y="5401869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 rot="3697603">
            <a:off x="7462956" y="4715447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209066">
            <a:off x="6439489" y="5263219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rot="4513901">
            <a:off x="1604147" y="3731391"/>
            <a:ext cx="80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Junho An</dc:creator>
  <cp:lastModifiedBy>Junho An</cp:lastModifiedBy>
  <cp:revision>5</cp:revision>
  <dcterms:created xsi:type="dcterms:W3CDTF">2016-10-30T17:20:18Z</dcterms:created>
  <dcterms:modified xsi:type="dcterms:W3CDTF">2016-10-30T17:58:54Z</dcterms:modified>
</cp:coreProperties>
</file>