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DCDE-6740-B47E-9A9C-D7D033433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2DA27-8670-F5F0-96AD-A1B5C4B15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4E9C-21D9-39B0-526A-4C80B407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FD0D2-3CE3-FF9B-52BE-E78B2AAA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3E8F2-D7B2-4E41-57EB-6D26C323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87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15-ED34-F9F3-5176-A7A7AEDA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165D2-DEF5-CE14-6CE6-F264BBBB9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9F7A-F33A-3515-8348-E31B9AB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B6CE-AC55-7536-BAF2-5799AA0C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4738-4BAA-728E-F1F9-0B82C377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38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C38A7-1995-0C77-6FFD-9D890FB5F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88EE-5AEF-F871-D4D7-A9F631E1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8FA2-006F-3E90-E408-DF58EAC6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78B2-D20C-9CB5-0F38-C9095AB7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41EC-B70D-5A4F-80EF-71F6D27E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030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42BC-2726-5DB2-A53D-704E5A85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1B7D-6AD1-6C3A-177F-B6BD2768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DCB8-D4DA-22C0-3302-5862B095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61CD-5198-6D7C-3575-F8268E23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E418-0D12-AFFA-2343-3DAE0B8B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1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3C0F-F318-C5FC-399D-F1F3C07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F063-610E-5DF7-AECF-E5D3A1C83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0998-FB87-D18F-4F08-66865F73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4809-94D7-A6A0-17D1-DF897DCE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A921-3B6E-E5FB-6457-B867B07B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534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B3DD-93BA-E30D-024A-FF5F992A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8E51-C138-86A5-DD80-56C7C3765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BC27-B7AF-6950-CCAD-F6BE0B62A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C49AF-7F02-A5FB-CDE2-A85B04BE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E475-D760-7BE9-4980-D3B3A39F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716EF-BB30-0887-253D-716D6925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10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81CE-CD0B-6399-F0E9-66723B87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FFB7-012B-6AB7-5E82-3BF4F639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02A97-FACF-923F-A8E4-17EB7B1F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C505D-AAB6-B75C-8313-A8F9A9ED5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11D58-830C-5A90-BD4C-38568D6A9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FBB70-A1F3-ACCE-4D6B-E0C843CC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3FA-C918-F8A5-8928-AE8F745C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0BFAD-F11D-B029-6C0B-D238401D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83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A1A0-EA6C-9A7C-17E5-F18BC4CD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06794-3975-A590-FF9E-192C6E15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49ACC-AEAA-8D91-00F2-9F7B027B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554F7-94E0-66A8-16D3-D9A73D66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19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49B5F-83C8-46AC-4139-6EBF3B4B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2A721-E1A0-C24B-5AFA-8DBCB6F9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82425-40AF-85C4-A3D3-449A3A80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59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41EA-BCDF-AB51-0D84-B0AC7FEB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838E-D6F3-734F-87F3-3C380DD1C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5CB85-1C9F-213C-A93A-C9C8D097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CDB05-AED7-B177-8105-A29C1607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3F02C-01D9-006A-EB88-AFA0FE84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6C4A-6E4B-8F0D-C7E6-AE109FD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230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5060-A2DD-FE0F-4A95-F87521BD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5A9DE-88A4-2B00-A498-EB0360157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75DFD-DA82-2282-4C54-F09B217B7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7090A-67F3-C8DC-1A8A-F0096DE2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5B72-0FF9-9428-92F5-AD6E2FD0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F4EFD-4F8C-C24E-7772-C2448F3D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311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46129-79F3-D2B1-3736-900B4D4D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0D22-6A96-E7A9-BA11-01D55B36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26A98-C75C-9873-41B9-3B205099B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44E9D-F90D-0145-811E-74FF77FAAD65}" type="datetimeFigureOut">
              <a:rPr lang="en-CN" smtClean="0"/>
              <a:t>2025/4/13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805E-BC29-ECFF-B35B-3AA9FECA8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964D-D73C-90D5-ECAA-98DF12B78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475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27B515-EA9F-93D5-3CEB-A7C510AF5785}"/>
              </a:ext>
            </a:extLst>
          </p:cNvPr>
          <p:cNvSpPr/>
          <p:nvPr/>
        </p:nvSpPr>
        <p:spPr>
          <a:xfrm>
            <a:off x="4992624" y="3978292"/>
            <a:ext cx="824400" cy="55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4C1DFB-EA30-0338-341D-E52468441DC2}"/>
              </a:ext>
            </a:extLst>
          </p:cNvPr>
          <p:cNvSpPr/>
          <p:nvPr/>
        </p:nvSpPr>
        <p:spPr>
          <a:xfrm>
            <a:off x="4895088" y="1356360"/>
            <a:ext cx="824400" cy="550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F84960-A772-B29D-8F39-0C29ABBFE8C0}"/>
              </a:ext>
            </a:extLst>
          </p:cNvPr>
          <p:cNvSpPr/>
          <p:nvPr/>
        </p:nvSpPr>
        <p:spPr>
          <a:xfrm>
            <a:off x="4895088" y="2855976"/>
            <a:ext cx="824400" cy="550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0A3B033-8879-489B-81E7-58483A1B3E36}"/>
              </a:ext>
            </a:extLst>
          </p:cNvPr>
          <p:cNvSpPr/>
          <p:nvPr/>
        </p:nvSpPr>
        <p:spPr>
          <a:xfrm rot="2700000">
            <a:off x="5516440" y="4336080"/>
            <a:ext cx="259560" cy="2595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257E31-9446-A9AE-6AC7-42F0344B7231}"/>
              </a:ext>
            </a:extLst>
          </p:cNvPr>
          <p:cNvSpPr/>
          <p:nvPr/>
        </p:nvSpPr>
        <p:spPr>
          <a:xfrm rot="2700000">
            <a:off x="4936112" y="4017058"/>
            <a:ext cx="259560" cy="2595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D8F3A37-EBCE-4364-8A4D-45B935036D1E}"/>
              </a:ext>
            </a:extLst>
          </p:cNvPr>
          <p:cNvSpPr/>
          <p:nvPr/>
        </p:nvSpPr>
        <p:spPr>
          <a:xfrm>
            <a:off x="4895088" y="4080192"/>
            <a:ext cx="824400" cy="550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53641C-2DC7-76DA-18A0-08A394FAA4BE}"/>
              </a:ext>
            </a:extLst>
          </p:cNvPr>
          <p:cNvGrpSpPr/>
          <p:nvPr/>
        </p:nvGrpSpPr>
        <p:grpSpPr>
          <a:xfrm rot="10800000">
            <a:off x="6595872" y="3963301"/>
            <a:ext cx="921936" cy="652700"/>
            <a:chOff x="7900416" y="4113745"/>
            <a:chExt cx="921936" cy="6527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02A9990-53B1-AFBF-9FEC-D1E31F778592}"/>
                </a:ext>
              </a:extLst>
            </p:cNvPr>
            <p:cNvSpPr/>
            <p:nvPr/>
          </p:nvSpPr>
          <p:spPr>
            <a:xfrm>
              <a:off x="7997952" y="4113745"/>
              <a:ext cx="824400" cy="550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Play!</a:t>
              </a:r>
              <a:endParaRPr lang="en-CN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5668079-4814-9873-050F-51EDD72A4DFD}"/>
                </a:ext>
              </a:extLst>
            </p:cNvPr>
            <p:cNvSpPr/>
            <p:nvPr/>
          </p:nvSpPr>
          <p:spPr>
            <a:xfrm rot="2700000">
              <a:off x="8521768" y="4471533"/>
              <a:ext cx="259560" cy="25956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4FFF6ED-A6BD-39BA-1156-02B5F8740A4A}"/>
                </a:ext>
              </a:extLst>
            </p:cNvPr>
            <p:cNvSpPr/>
            <p:nvPr/>
          </p:nvSpPr>
          <p:spPr>
            <a:xfrm rot="2700000">
              <a:off x="7941440" y="4152511"/>
              <a:ext cx="259560" cy="25956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A59BC5D-215C-535A-9BEF-9665FC84E759}"/>
                </a:ext>
              </a:extLst>
            </p:cNvPr>
            <p:cNvSpPr/>
            <p:nvPr/>
          </p:nvSpPr>
          <p:spPr>
            <a:xfrm rot="10800000">
              <a:off x="7900416" y="4215645"/>
              <a:ext cx="824400" cy="5508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Play!</a:t>
              </a:r>
              <a:endParaRPr lang="en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61AB97-2C97-A1EC-C3A1-BFB35BC1EE4B}"/>
              </a:ext>
            </a:extLst>
          </p:cNvPr>
          <p:cNvSpPr/>
          <p:nvPr/>
        </p:nvSpPr>
        <p:spPr>
          <a:xfrm>
            <a:off x="9497568" y="3397477"/>
            <a:ext cx="824400" cy="55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D5AEA7D-8216-B44C-0427-683E9BB25490}"/>
              </a:ext>
            </a:extLst>
          </p:cNvPr>
          <p:cNvSpPr/>
          <p:nvPr/>
        </p:nvSpPr>
        <p:spPr>
          <a:xfrm rot="2700000">
            <a:off x="10021384" y="3755265"/>
            <a:ext cx="259560" cy="2595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BED827-2481-197D-6CC5-0A8D9C2D4EE2}"/>
              </a:ext>
            </a:extLst>
          </p:cNvPr>
          <p:cNvSpPr/>
          <p:nvPr/>
        </p:nvSpPr>
        <p:spPr>
          <a:xfrm rot="2700000">
            <a:off x="9441056" y="3436243"/>
            <a:ext cx="259560" cy="2595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F5C95B8-ECB9-7AE2-007B-D0C34AF5D984}"/>
              </a:ext>
            </a:extLst>
          </p:cNvPr>
          <p:cNvSpPr/>
          <p:nvPr/>
        </p:nvSpPr>
        <p:spPr>
          <a:xfrm>
            <a:off x="9400032" y="3499377"/>
            <a:ext cx="824400" cy="550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D2721E9-BB62-EE9A-73B5-C342E479BB94}"/>
              </a:ext>
            </a:extLst>
          </p:cNvPr>
          <p:cNvSpPr/>
          <p:nvPr/>
        </p:nvSpPr>
        <p:spPr>
          <a:xfrm>
            <a:off x="7076176" y="1569720"/>
            <a:ext cx="824400" cy="5508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93113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E680C5-99F4-488D-2D01-C156C45D7DAB}"/>
              </a:ext>
            </a:extLst>
          </p:cNvPr>
          <p:cNvSpPr/>
          <p:nvPr/>
        </p:nvSpPr>
        <p:spPr>
          <a:xfrm>
            <a:off x="6996441" y="2831686"/>
            <a:ext cx="824400" cy="5508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8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Hojun Lee(Grade 11)</dc:creator>
  <cp:lastModifiedBy>Hojun Lee(Grade 11)</cp:lastModifiedBy>
  <cp:revision>2</cp:revision>
  <dcterms:created xsi:type="dcterms:W3CDTF">2025-04-12T14:10:24Z</dcterms:created>
  <dcterms:modified xsi:type="dcterms:W3CDTF">2025-04-13T07:26:39Z</dcterms:modified>
</cp:coreProperties>
</file>