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>
      <p:cViewPr>
        <p:scale>
          <a:sx n="279" d="100"/>
          <a:sy n="279" d="100"/>
        </p:scale>
        <p:origin x="16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12312"/>
            <a:ext cx="306038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323249"/>
            <a:ext cx="270033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222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828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34133"/>
            <a:ext cx="776347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34133"/>
            <a:ext cx="2284035" cy="2135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340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680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28092"/>
            <a:ext cx="3105388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685991"/>
            <a:ext cx="3105388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82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40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70664"/>
            <a:ext cx="1530191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70664"/>
            <a:ext cx="1530191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17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34133"/>
            <a:ext cx="3105388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17594"/>
            <a:ext cx="152315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20267"/>
            <a:ext cx="1523159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17594"/>
            <a:ext cx="153066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20267"/>
            <a:ext cx="1530660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2025/4/16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656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2025/4/16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716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2025/4/16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70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62742"/>
            <a:ext cx="182272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549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62742"/>
            <a:ext cx="182272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4E9D-F90D-0145-811E-74FF77FAAD65}" type="datetimeFigureOut">
              <a:rPr lang="en-CN" smtClean="0"/>
              <a:t>2025/4/16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693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34133"/>
            <a:ext cx="3105388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70664"/>
            <a:ext cx="3105388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44E9D-F90D-0145-811E-74FF77FAAD65}" type="datetimeFigureOut">
              <a:rPr lang="en-CN" smtClean="0"/>
              <a:t>2025/4/16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335077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2CB1A2-42A3-BA47-9582-6EF2F609924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655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5319691-04F0-3CD2-2BEC-2A130D563DAE}"/>
              </a:ext>
            </a:extLst>
          </p:cNvPr>
          <p:cNvSpPr/>
          <p:nvPr/>
        </p:nvSpPr>
        <p:spPr>
          <a:xfrm>
            <a:off x="2113128" y="51672"/>
            <a:ext cx="824400" cy="55080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Play!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B5F399-5870-442E-8439-FABA2A901DDC}"/>
              </a:ext>
            </a:extLst>
          </p:cNvPr>
          <p:cNvSpPr/>
          <p:nvPr/>
        </p:nvSpPr>
        <p:spPr>
          <a:xfrm>
            <a:off x="1075587" y="51672"/>
            <a:ext cx="824400" cy="550800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Play!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36AF56F-2EE6-B78D-9386-7734A9A4C5B8}"/>
              </a:ext>
            </a:extLst>
          </p:cNvPr>
          <p:cNvSpPr/>
          <p:nvPr/>
        </p:nvSpPr>
        <p:spPr>
          <a:xfrm>
            <a:off x="30017" y="41838"/>
            <a:ext cx="824400" cy="550800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Play!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2D7F5F3-7151-2960-486C-B85C2D4DE54A}"/>
              </a:ext>
            </a:extLst>
          </p:cNvPr>
          <p:cNvSpPr/>
          <p:nvPr/>
        </p:nvSpPr>
        <p:spPr>
          <a:xfrm>
            <a:off x="176682" y="798041"/>
            <a:ext cx="136800" cy="136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  <a:endParaRPr lang="en-CN" sz="7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6C58F51-0F3D-A599-2A57-BAFFD12ADD62}"/>
              </a:ext>
            </a:extLst>
          </p:cNvPr>
          <p:cNvSpPr/>
          <p:nvPr/>
        </p:nvSpPr>
        <p:spPr>
          <a:xfrm>
            <a:off x="1222094" y="1122881"/>
            <a:ext cx="410399" cy="27360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Menu</a:t>
            </a:r>
            <a:endParaRPr lang="en-CN" sz="6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88F706-BEE9-243D-43A2-B51B10565D6E}"/>
              </a:ext>
            </a:extLst>
          </p:cNvPr>
          <p:cNvSpPr/>
          <p:nvPr/>
        </p:nvSpPr>
        <p:spPr>
          <a:xfrm>
            <a:off x="665188" y="1122881"/>
            <a:ext cx="410399" cy="273600"/>
          </a:xfrm>
          <a:prstGeom prst="round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Menu</a:t>
            </a:r>
            <a:endParaRPr lang="en-CN" sz="6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46427-D46C-DC00-99A8-014986779C2C}"/>
              </a:ext>
            </a:extLst>
          </p:cNvPr>
          <p:cNvSpPr/>
          <p:nvPr/>
        </p:nvSpPr>
        <p:spPr>
          <a:xfrm>
            <a:off x="108282" y="1140244"/>
            <a:ext cx="410399" cy="273600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Menu</a:t>
            </a:r>
            <a:endParaRPr lang="en-CN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8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10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Hojun Lee(Grade 11)</dc:creator>
  <cp:lastModifiedBy>Hojun Lee(Grade 11)</cp:lastModifiedBy>
  <cp:revision>4</cp:revision>
  <dcterms:created xsi:type="dcterms:W3CDTF">2025-04-12T14:10:24Z</dcterms:created>
  <dcterms:modified xsi:type="dcterms:W3CDTF">2025-04-16T09:10:42Z</dcterms:modified>
</cp:coreProperties>
</file>