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DCDE-6740-B47E-9A9C-D7D033433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2DA27-8670-F5F0-96AD-A1B5C4B15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14E9C-21D9-39B0-526A-4C80B407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4E9D-F90D-0145-811E-74FF77FAAD65}" type="datetimeFigureOut">
              <a:rPr lang="en-CN" smtClean="0"/>
              <a:t>2025/4/12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FD0D2-3CE3-FF9B-52BE-E78B2AAA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3E8F2-D7B2-4E41-57EB-6D26C323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B1A2-42A3-BA47-9582-6EF2F6099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874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2F15-ED34-F9F3-5176-A7A7AEDA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165D2-DEF5-CE14-6CE6-F264BBBB9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49F7A-F33A-3515-8348-E31B9AB1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4E9D-F90D-0145-811E-74FF77FAAD65}" type="datetimeFigureOut">
              <a:rPr lang="en-CN" smtClean="0"/>
              <a:t>2025/4/12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1B6CE-AC55-7536-BAF2-5799AA0C9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E4738-4BAA-728E-F1F9-0B82C377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B1A2-42A3-BA47-9582-6EF2F6099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638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2C38A7-1995-0C77-6FFD-9D890FB5F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C88EE-5AEF-F871-D4D7-A9F631E10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8FA2-006F-3E90-E408-DF58EAC6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4E9D-F90D-0145-811E-74FF77FAAD65}" type="datetimeFigureOut">
              <a:rPr lang="en-CN" smtClean="0"/>
              <a:t>2025/4/12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C78B2-D20C-9CB5-0F38-C9095AB7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541EC-B70D-5A4F-80EF-71F6D27E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B1A2-42A3-BA47-9582-6EF2F6099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030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42BC-2726-5DB2-A53D-704E5A85E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E1B7D-6AD1-6C3A-177F-B6BD2768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4DCB8-D4DA-22C0-3302-5862B095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4E9D-F90D-0145-811E-74FF77FAAD65}" type="datetimeFigureOut">
              <a:rPr lang="en-CN" smtClean="0"/>
              <a:t>2025/4/12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C61CD-5198-6D7C-3575-F8268E23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5E418-0D12-AFFA-2343-3DAE0B8B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B1A2-42A3-BA47-9582-6EF2F6099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14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3C0F-F318-C5FC-399D-F1F3C07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BF063-610E-5DF7-AECF-E5D3A1C83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30998-FB87-D18F-4F08-66865F73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4E9D-F90D-0145-811E-74FF77FAAD65}" type="datetimeFigureOut">
              <a:rPr lang="en-CN" smtClean="0"/>
              <a:t>2025/4/12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C4809-94D7-A6A0-17D1-DF897DCE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0A921-3B6E-E5FB-6457-B867B07B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B1A2-42A3-BA47-9582-6EF2F6099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8534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B3DD-93BA-E30D-024A-FF5F992A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B8E51-C138-86A5-DD80-56C7C3765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5BC27-B7AF-6950-CCAD-F6BE0B62A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C49AF-7F02-A5FB-CDE2-A85B04BE9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4E9D-F90D-0145-811E-74FF77FAAD65}" type="datetimeFigureOut">
              <a:rPr lang="en-CN" smtClean="0"/>
              <a:t>2025/4/12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9E475-D760-7BE9-4980-D3B3A39F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716EF-BB30-0887-253D-716D6925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B1A2-42A3-BA47-9582-6EF2F6099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5103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81CE-CD0B-6399-F0E9-66723B87C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CFFB7-012B-6AB7-5E82-3BF4F6396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02A97-FACF-923F-A8E4-17EB7B1FB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C505D-AAB6-B75C-8313-A8F9A9ED5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11D58-830C-5A90-BD4C-38568D6A9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FBB70-A1F3-ACCE-4D6B-E0C843CC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4E9D-F90D-0145-811E-74FF77FAAD65}" type="datetimeFigureOut">
              <a:rPr lang="en-CN" smtClean="0"/>
              <a:t>2025/4/12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303FA-C918-F8A5-8928-AE8F745C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40BFAD-F11D-B029-6C0B-D238401D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B1A2-42A3-BA47-9582-6EF2F6099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0836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A1A0-EA6C-9A7C-17E5-F18BC4CD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06794-3975-A590-FF9E-192C6E15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4E9D-F90D-0145-811E-74FF77FAAD65}" type="datetimeFigureOut">
              <a:rPr lang="en-CN" smtClean="0"/>
              <a:t>2025/4/12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49ACC-AEAA-8D91-00F2-9F7B027B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554F7-94E0-66A8-16D3-D9A73D660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B1A2-42A3-BA47-9582-6EF2F6099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019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49B5F-83C8-46AC-4139-6EBF3B4B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4E9D-F90D-0145-811E-74FF77FAAD65}" type="datetimeFigureOut">
              <a:rPr lang="en-CN" smtClean="0"/>
              <a:t>2025/4/12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2A721-E1A0-C24B-5AFA-8DBCB6F9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82425-40AF-85C4-A3D3-449A3A80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B1A2-42A3-BA47-9582-6EF2F6099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8598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41EA-BCDF-AB51-0D84-B0AC7FEBB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D838E-D6F3-734F-87F3-3C380DD1C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5CB85-1C9F-213C-A93A-C9C8D097E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CDB05-AED7-B177-8105-A29C16071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4E9D-F90D-0145-811E-74FF77FAAD65}" type="datetimeFigureOut">
              <a:rPr lang="en-CN" smtClean="0"/>
              <a:t>2025/4/12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3F02C-01D9-006A-EB88-AFA0FE84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36C4A-6E4B-8F0D-C7E6-AE109FDA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B1A2-42A3-BA47-9582-6EF2F6099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1230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5060-A2DD-FE0F-4A95-F87521BD9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5A9DE-88A4-2B00-A498-EB0360157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75DFD-DA82-2282-4C54-F09B217B7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7090A-67F3-C8DC-1A8A-F0096DE2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4E9D-F90D-0145-811E-74FF77FAAD65}" type="datetimeFigureOut">
              <a:rPr lang="en-CN" smtClean="0"/>
              <a:t>2025/4/12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65B72-0FF9-9428-92F5-AD6E2FD0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F4EFD-4F8C-C24E-7772-C2448F3D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B1A2-42A3-BA47-9582-6EF2F6099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3311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46129-79F3-D2B1-3736-900B4D4D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C0D22-6A96-E7A9-BA11-01D55B36C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26A98-C75C-9873-41B9-3B205099B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444E9D-F90D-0145-811E-74FF77FAAD65}" type="datetimeFigureOut">
              <a:rPr lang="en-CN" smtClean="0"/>
              <a:t>2025/4/12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6805E-BC29-ECFF-B35B-3AA9FECA8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A964D-D73C-90D5-ECAA-98DF12B78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2CB1A2-42A3-BA47-9582-6EF2F6099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0475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A4D2-BFF7-6A12-3394-75A309E1D6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755DD-08D2-F1A6-A736-8D361A685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0788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Hojun Lee(Grade 11)</dc:creator>
  <cp:lastModifiedBy>Hojun Lee(Grade 11)</cp:lastModifiedBy>
  <cp:revision>1</cp:revision>
  <dcterms:created xsi:type="dcterms:W3CDTF">2025-04-12T14:10:24Z</dcterms:created>
  <dcterms:modified xsi:type="dcterms:W3CDTF">2025-04-12T14:10:47Z</dcterms:modified>
</cp:coreProperties>
</file>