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019946" y="2289175"/>
            <a:ext cx="10363198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200"/>
              <a:t>using System;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System.Collections.Generic;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System.ComponentModel;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System.Data;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System.Drawing;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System.Linq;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System.Text;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System.Threading.Tasks;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using System.Windows.Forms;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namespace WindowsFormsApp1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public partial class Form1 : Form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public Form1()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InitializeComponent();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startDateTime = DateTime.Now;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}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DateTime startDateTime;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public DateTime GetStartDateTime()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return startDateTime;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}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        private void button1_Click(object sender, EventArgs e)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{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    MessageBox.Show(GetStartDateTime().ToString());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    }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    }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}</a:t>
            </a:r>
            <a:endParaRPr lang="en-US" altLang="ko-KR" sz="1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42" y="1137918"/>
            <a:ext cx="5579459" cy="3342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495" y="1696122"/>
            <a:ext cx="5286767" cy="319618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5999" y="368140"/>
            <a:ext cx="5790481" cy="5849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WindowsFormsApp1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Form1_Load(object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MessageBox.Show("This form is loaded");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Form1_FormClosed(object sender, FormClosedEventArgs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MessageBox.Show("This form is closed");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005119" y="355611"/>
            <a:ext cx="7186881" cy="55765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WindowsFormsApp1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</a:t>
            </a:r>
            <a:r>
              <a:rPr lang="en-US" altLang="ko-KR"/>
              <a:t>{</a:t>
            </a:r>
            <a:r>
              <a:rPr lang="en-US" altLang="en-US"/>
              <a:t>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{InitializeComponent();}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Form1_FormClosing(object sender, FormClosingEventArgs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if (MessageBox.Show("Do you want to close?",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"Prompt",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MessageBoxButtons.YesNo,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MessageBoxIcon.Question) == DialogResult.Yes)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{e.Cancel = false;}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else</a:t>
            </a:r>
            <a:r>
              <a:rPr lang="en-US" altLang="ko-KR"/>
              <a:t>{</a:t>
            </a:r>
            <a:r>
              <a:rPr lang="en-US" altLang="en-US"/>
              <a:t>e.Cancel = true;}}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Form1_FormClosing_1(object sender, FormClosingEventArgs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button2_Click(object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</a:t>
            </a:r>
            <a:r>
              <a:rPr lang="en-US" altLang="ko-KR"/>
              <a:t>{</a:t>
            </a:r>
            <a:r>
              <a:rPr lang="en-US" altLang="en-US"/>
              <a:t>   Close();}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72400"/>
            <a:ext cx="4737030" cy="3913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465" y="1033128"/>
            <a:ext cx="4237997" cy="350034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6000" y="915829"/>
            <a:ext cx="5467350" cy="50263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WindowsFormsApp1</a:t>
            </a:r>
            <a:endParaRPr lang="en-US" altLang="en-US"/>
          </a:p>
          <a:p>
            <a:pPr>
              <a:defRPr/>
            </a:pPr>
            <a:r>
              <a:rPr lang="en-US" altLang="en-US"/>
              <a:t>{public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{InitializeComponent();}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button3_Click(object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label1.Text = FlatStyle.Flat.ToString();}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button4_Click(object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{label1.Text = FlatStyle.Flat.ToString();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button5_Click(object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{label1.Text = FlatStyle.Flat.ToString();}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button6_Click(object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 label1.Text = FlatStyle.Flat.ToString();}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187</ep:Words>
  <ep:PresentationFormat>화면 슬라이드 쇼(4:3)</ep:PresentationFormat>
  <ep:Paragraphs>80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using System; using System.Collections.Generic; using System.ComponentModel; using System.Data; using System.Drawing; using System.Linq; using System.Text; using System.Threading.Tasks; using System.Windows.Forms;  namespace WindowsFormsApp1 {     public partial class Form1 : Form     {         public Form1()         {             InitializeComponent();             startDateTime = DateTime.Now;         }         DateTime startDateTime;         public DateTime GetStartDateTime()         {             return startDateTime;         }          private void button1_Click(object sender, EventArgs e)         {             MessageBox.Show(GetStartDateTime().ToString());         }     } }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2021-05-10T00:12:25.064</dcterms:created>
  <dc:creator>home</dc:creator>
  <cp:lastModifiedBy>home</cp:lastModifiedBy>
  <dcterms:modified xsi:type="dcterms:W3CDTF">2021-05-10T01:38:56.551</dcterms:modified>
  <cp:revision>7</cp:revision>
  <dc:title>using System; using System.Collections.Generic; using System.ComponentModel; using System.Data; using System.Drawing; using System.Linq; using System.Text; using System.Threading.Tasks; using System.Windows.Forms;  namespace WindowsFormsApp1 {     public partial class Form1 : Form     {         public Form1()         {             InitializeComponent();             startDateTime = DateTime.Now;         }         DateTime startDateTime;         public DateTime GetStartDateTime()         {             return startDateTime;         }          private void button1_Click(object sender, EventArgs e)         {             MessageBox.Show(GetStartDateTime().ToString());         }     } }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