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1058417" y="2274443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2212" y="1611968"/>
            <a:ext cx="4619790" cy="279497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961812" y="192403"/>
            <a:ext cx="5459802" cy="6120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r>
              <a:rPr lang="en-US" altLang="en-US"/>
              <a:t>namespace WindowsFormsApp0517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UpdateLabel(string s, bool b)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if (b)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label1.Text += s;     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else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string strTemp = label1.Text;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int i = strTemp.IndexOf(s);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label1.Text = strTemp.Remove(i, s.Length);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45889"/>
            <a:ext cx="4736065" cy="284519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393127" y="782002"/>
            <a:ext cx="5467350" cy="52939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FontApp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fontDialog1.ShowDialog();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textBox1.Font = fontDialog1.Font;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textBox1.ForeColor = fontDialog1.Color;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652712" y="367665"/>
            <a:ext cx="6886575" cy="6122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        private void checkBox1_CheckedChanged(object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UpdateLabel(checkBox1.Text, checkBox1.Checked);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checkBox2_CheckedChanged(object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UpdateLabel(checkBox2.Text, checkBox2.Checked);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checkBox3_CheckedChanged(object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UpdateLabel(checkBox3.Text, checkBox3.Checked);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checkBox4_CheckedChanged(object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UpdateLabel(checkBox4.Text, checkBox4.Checked);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09156"/>
            <a:ext cx="4799392" cy="287485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99392" y="637222"/>
            <a:ext cx="7392608" cy="41995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RadioButton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{InitializeComponent();}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radioButton1_CheckedChanged(object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label1.Text = radioButton1.Text;}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radioButton2_CheckedChanged(object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label1.Text = radioButton2.Text;}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radioButton3_CheckedChanged(object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{label1.Text = radioButton3.Text;}private void radioButton4_CheckedChanged(object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 label1.Text = radioButton4.Text;}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94285"/>
            <a:ext cx="4557360" cy="246942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375156" y="1053465"/>
            <a:ext cx="5467350" cy="4751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ModalExam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Form2 form2 = new Form2();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form2.ShowDialog();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362325" y="1053465"/>
            <a:ext cx="5467350" cy="4751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ModalExam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Form2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Form2()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Close();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77499"/>
            <a:ext cx="5355549" cy="422806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6000" y="1053465"/>
            <a:ext cx="5467350" cy="4751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ModelessApp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Form2 form2 = new Form2();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form2.Show();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362325" y="1053465"/>
            <a:ext cx="5467350" cy="4751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ModelessApp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Form2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Form2()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Close();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541" y="1789662"/>
            <a:ext cx="4201184" cy="252386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6000" y="1053465"/>
            <a:ext cx="5629275" cy="4751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MessageApp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Form1_Click(object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MessageBox.Show("MessageBoxButtons", "Title Bar",</a:t>
            </a:r>
            <a:endParaRPr lang="en-US" altLang="en-US"/>
          </a:p>
          <a:p>
            <a:pPr>
              <a:defRPr/>
            </a:pPr>
            <a:r>
              <a:rPr lang="en-US" altLang="en-US"/>
              <a:t>MessageBoxButtons.OKCancel);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951"/>
            <a:ext cx="5004555" cy="431609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004555" y="367665"/>
            <a:ext cx="6343650" cy="6122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MultiSelectApp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openFileDialog1.InitialDirectory = @"C:\";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openFileDialog1.Filter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= "텍스트 파일(*.txt)|*.txt|모든 파일(*.*)|*.*";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openFileDialog1.FilterIndex = 1; // "텍스트 파일(*.txt)|*.txt“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openFileDialog1.RestoreDirectory = true;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openFileDialog1.ShowDialog();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textBox1.Text = openFileDialog1.FileName;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343</ep:Words>
  <ep:PresentationFormat>화면 슬라이드 쇼(4:3)</ep:PresentationFormat>
  <ep:Paragraphs>163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2021-05-16T23:24:28.556</dcterms:created>
  <dc:creator>home</dc:creator>
  <cp:lastModifiedBy>home</cp:lastModifiedBy>
  <dcterms:modified xsi:type="dcterms:W3CDTF">2021-05-17T01:52:39.597</dcterms:modified>
  <cp:revision>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