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2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presProps" Target="presProps.xml"  /><Relationship Id="rId6" Type="http://schemas.openxmlformats.org/officeDocument/2006/relationships/viewProps" Target="viewProps.xml"  /><Relationship Id="rId7" Type="http://schemas.openxmlformats.org/officeDocument/2006/relationships/theme" Target="theme/theme1.xml"  /><Relationship Id="rId8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4019946" y="2289175"/>
            <a:ext cx="10363198" cy="147002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ko-KR" sz="1200"/>
              <a:t>using System;</a:t>
            </a:r>
            <a:endParaRPr lang="en-US" altLang="ko-KR" sz="1200"/>
          </a:p>
          <a:p>
            <a:pPr>
              <a:defRPr/>
            </a:pPr>
            <a:r>
              <a:rPr lang="en-US" altLang="ko-KR" sz="1200"/>
              <a:t>using System.Collections.Generic;</a:t>
            </a:r>
            <a:endParaRPr lang="en-US" altLang="ko-KR" sz="1200"/>
          </a:p>
          <a:p>
            <a:pPr>
              <a:defRPr/>
            </a:pPr>
            <a:r>
              <a:rPr lang="en-US" altLang="ko-KR" sz="1200"/>
              <a:t>using System.ComponentModel;</a:t>
            </a:r>
            <a:endParaRPr lang="en-US" altLang="ko-KR" sz="1200"/>
          </a:p>
          <a:p>
            <a:pPr>
              <a:defRPr/>
            </a:pPr>
            <a:r>
              <a:rPr lang="en-US" altLang="ko-KR" sz="1200"/>
              <a:t>using System.Data;</a:t>
            </a:r>
            <a:endParaRPr lang="en-US" altLang="ko-KR" sz="1200"/>
          </a:p>
          <a:p>
            <a:pPr>
              <a:defRPr/>
            </a:pPr>
            <a:r>
              <a:rPr lang="en-US" altLang="ko-KR" sz="1200"/>
              <a:t>using System.Drawing;</a:t>
            </a:r>
            <a:endParaRPr lang="en-US" altLang="ko-KR" sz="1200"/>
          </a:p>
          <a:p>
            <a:pPr>
              <a:defRPr/>
            </a:pPr>
            <a:r>
              <a:rPr lang="en-US" altLang="ko-KR" sz="1200"/>
              <a:t>using System.Linq;</a:t>
            </a:r>
            <a:endParaRPr lang="en-US" altLang="ko-KR" sz="1200"/>
          </a:p>
          <a:p>
            <a:pPr>
              <a:defRPr/>
            </a:pPr>
            <a:r>
              <a:rPr lang="en-US" altLang="ko-KR" sz="1200"/>
              <a:t>using System.Text;</a:t>
            </a:r>
            <a:endParaRPr lang="en-US" altLang="ko-KR" sz="1200"/>
          </a:p>
          <a:p>
            <a:pPr>
              <a:defRPr/>
            </a:pPr>
            <a:r>
              <a:rPr lang="en-US" altLang="ko-KR" sz="1200"/>
              <a:t>using System.Threading.Tasks;</a:t>
            </a:r>
            <a:endParaRPr lang="en-US" altLang="ko-KR" sz="1200"/>
          </a:p>
          <a:p>
            <a:pPr>
              <a:defRPr/>
            </a:pPr>
            <a:r>
              <a:rPr lang="en-US" altLang="ko-KR" sz="1200"/>
              <a:t>using System.Windows.Forms;</a:t>
            </a:r>
            <a:endParaRPr lang="en-US" altLang="ko-KR" sz="1200"/>
          </a:p>
          <a:p>
            <a:pPr>
              <a:defRPr/>
            </a:pPr>
            <a:endParaRPr lang="en-US" altLang="ko-KR" sz="1200"/>
          </a:p>
          <a:p>
            <a:pPr>
              <a:defRPr/>
            </a:pPr>
            <a:r>
              <a:rPr lang="en-US" altLang="ko-KR" sz="1200"/>
              <a:t>namespace WindowsFormsApp1</a:t>
            </a:r>
            <a:endParaRPr lang="en-US" altLang="ko-KR" sz="1200"/>
          </a:p>
          <a:p>
            <a:pPr>
              <a:defRPr/>
            </a:pPr>
            <a:r>
              <a:rPr lang="en-US" altLang="ko-KR" sz="1200"/>
              <a:t>{</a:t>
            </a:r>
            <a:endParaRPr lang="en-US" altLang="ko-KR" sz="1200"/>
          </a:p>
          <a:p>
            <a:pPr>
              <a:defRPr/>
            </a:pPr>
            <a:r>
              <a:rPr lang="en-US" altLang="ko-KR" sz="1200"/>
              <a:t>    public partial class Form1 : Form</a:t>
            </a:r>
            <a:endParaRPr lang="en-US" altLang="ko-KR" sz="1200"/>
          </a:p>
          <a:p>
            <a:pPr>
              <a:defRPr/>
            </a:pPr>
            <a:r>
              <a:rPr lang="en-US" altLang="ko-KR" sz="1200"/>
              <a:t>    {</a:t>
            </a:r>
            <a:endParaRPr lang="en-US" altLang="ko-KR" sz="1200"/>
          </a:p>
          <a:p>
            <a:pPr>
              <a:defRPr/>
            </a:pPr>
            <a:r>
              <a:rPr lang="en-US" altLang="ko-KR" sz="1200"/>
              <a:t>        public Form1()</a:t>
            </a:r>
            <a:endParaRPr lang="en-US" altLang="ko-KR" sz="1200"/>
          </a:p>
          <a:p>
            <a:pPr>
              <a:defRPr/>
            </a:pPr>
            <a:r>
              <a:rPr lang="en-US" altLang="ko-KR" sz="1200"/>
              <a:t>        {</a:t>
            </a:r>
            <a:endParaRPr lang="en-US" altLang="ko-KR" sz="1200"/>
          </a:p>
          <a:p>
            <a:pPr>
              <a:defRPr/>
            </a:pPr>
            <a:r>
              <a:rPr lang="en-US" altLang="ko-KR" sz="1200"/>
              <a:t>            InitializeComponent();</a:t>
            </a:r>
            <a:endParaRPr lang="en-US" altLang="ko-KR" sz="1200"/>
          </a:p>
          <a:p>
            <a:pPr>
              <a:defRPr/>
            </a:pPr>
            <a:r>
              <a:rPr lang="en-US" altLang="ko-KR" sz="1200"/>
              <a:t>            startDateTime = DateTime.Now;</a:t>
            </a:r>
            <a:endParaRPr lang="en-US" altLang="ko-KR" sz="1200"/>
          </a:p>
          <a:p>
            <a:pPr>
              <a:defRPr/>
            </a:pPr>
            <a:r>
              <a:rPr lang="en-US" altLang="ko-KR" sz="1200"/>
              <a:t>        }</a:t>
            </a:r>
            <a:endParaRPr lang="en-US" altLang="ko-KR" sz="1200"/>
          </a:p>
          <a:p>
            <a:pPr>
              <a:defRPr/>
            </a:pPr>
            <a:r>
              <a:rPr lang="en-US" altLang="ko-KR" sz="1200"/>
              <a:t>        DateTime startDateTime;</a:t>
            </a:r>
            <a:endParaRPr lang="en-US" altLang="ko-KR" sz="1200"/>
          </a:p>
          <a:p>
            <a:pPr>
              <a:defRPr/>
            </a:pPr>
            <a:r>
              <a:rPr lang="en-US" altLang="ko-KR" sz="1200"/>
              <a:t>        public DateTime GetStartDateTime()</a:t>
            </a:r>
            <a:endParaRPr lang="en-US" altLang="ko-KR" sz="1200"/>
          </a:p>
          <a:p>
            <a:pPr>
              <a:defRPr/>
            </a:pPr>
            <a:r>
              <a:rPr lang="en-US" altLang="ko-KR" sz="1200"/>
              <a:t>        {</a:t>
            </a:r>
            <a:endParaRPr lang="en-US" altLang="ko-KR" sz="1200"/>
          </a:p>
          <a:p>
            <a:pPr>
              <a:defRPr/>
            </a:pPr>
            <a:r>
              <a:rPr lang="en-US" altLang="ko-KR" sz="1200"/>
              <a:t>            return startDateTime;</a:t>
            </a:r>
            <a:endParaRPr lang="en-US" altLang="ko-KR" sz="1200"/>
          </a:p>
          <a:p>
            <a:pPr>
              <a:defRPr/>
            </a:pPr>
            <a:r>
              <a:rPr lang="en-US" altLang="ko-KR" sz="1200"/>
              <a:t>        }</a:t>
            </a:r>
            <a:endParaRPr lang="en-US" altLang="ko-KR" sz="1200"/>
          </a:p>
          <a:p>
            <a:pPr>
              <a:defRPr/>
            </a:pPr>
            <a:endParaRPr lang="en-US" altLang="ko-KR" sz="1200"/>
          </a:p>
          <a:p>
            <a:pPr>
              <a:defRPr/>
            </a:pPr>
            <a:r>
              <a:rPr lang="en-US" altLang="ko-KR" sz="1200"/>
              <a:t>        private void button1_Click(object sender, EventArgs e)</a:t>
            </a:r>
            <a:endParaRPr lang="en-US" altLang="ko-KR" sz="1200"/>
          </a:p>
          <a:p>
            <a:pPr>
              <a:defRPr/>
            </a:pPr>
            <a:r>
              <a:rPr lang="en-US" altLang="ko-KR" sz="1200"/>
              <a:t>        {</a:t>
            </a:r>
            <a:endParaRPr lang="en-US" altLang="ko-KR" sz="1200"/>
          </a:p>
          <a:p>
            <a:pPr>
              <a:defRPr/>
            </a:pPr>
            <a:r>
              <a:rPr lang="en-US" altLang="ko-KR" sz="1200"/>
              <a:t>            MessageBox.Show(GetStartDateTime().ToString());</a:t>
            </a:r>
            <a:endParaRPr lang="en-US" altLang="ko-KR" sz="1200"/>
          </a:p>
          <a:p>
            <a:pPr>
              <a:defRPr/>
            </a:pPr>
            <a:r>
              <a:rPr lang="en-US" altLang="ko-KR" sz="1200"/>
              <a:t>        }</a:t>
            </a:r>
            <a:endParaRPr lang="en-US" altLang="ko-KR" sz="1200"/>
          </a:p>
          <a:p>
            <a:pPr>
              <a:defRPr/>
            </a:pPr>
            <a:r>
              <a:rPr lang="en-US" altLang="ko-KR" sz="1200"/>
              <a:t>    }</a:t>
            </a:r>
            <a:endParaRPr lang="en-US" altLang="ko-KR" sz="1200"/>
          </a:p>
          <a:p>
            <a:pPr>
              <a:defRPr/>
            </a:pPr>
            <a:r>
              <a:rPr lang="en-US" altLang="ko-KR" sz="1200"/>
              <a:t>}</a:t>
            </a:r>
            <a:endParaRPr lang="en-US" altLang="ko-KR" sz="12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33442" y="1137918"/>
            <a:ext cx="5579459" cy="33421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66495" y="1696122"/>
            <a:ext cx="5286767" cy="3196182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6095999" y="368140"/>
            <a:ext cx="5790481" cy="584978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en-US"/>
              <a:t>namespace WindowsFormsApp1</a:t>
            </a:r>
            <a:endParaRPr lang="en-US" altLang="en-US"/>
          </a:p>
          <a:p>
            <a:pPr>
              <a:defRPr/>
            </a:pPr>
            <a:r>
              <a:rPr lang="en-US" altLang="en-US"/>
              <a:t>{</a:t>
            </a:r>
            <a:endParaRPr lang="en-US" altLang="en-US"/>
          </a:p>
          <a:p>
            <a:pPr>
              <a:defRPr/>
            </a:pPr>
            <a:r>
              <a:rPr lang="en-US" altLang="en-US"/>
              <a:t>    public partial class Form1 : Form</a:t>
            </a:r>
            <a:endParaRPr lang="en-US" altLang="en-US"/>
          </a:p>
          <a:p>
            <a:pPr>
              <a:defRPr/>
            </a:pPr>
            <a:r>
              <a:rPr lang="en-US" altLang="en-US"/>
              <a:t>    {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public Form1()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{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    InitializeComponent();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}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private void Form1_Load(object sender, EventArgs e)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{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    MessageBox.Show("This form is loaded");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}</a:t>
            </a:r>
            <a:endParaRPr lang="en-US" altLang="en-US"/>
          </a:p>
          <a:p>
            <a:pPr>
              <a:defRPr/>
            </a:pPr>
            <a:endParaRPr lang="en-US" altLang="en-US"/>
          </a:p>
          <a:p>
            <a:pPr>
              <a:defRPr/>
            </a:pPr>
            <a:r>
              <a:rPr lang="en-US" altLang="en-US"/>
              <a:t>        private void Form1_FormClosed(object sender, FormClosedEventArgs e)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{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    MessageBox.Show("This form is closed");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}</a:t>
            </a:r>
            <a:endParaRPr lang="en-US" altLang="en-US"/>
          </a:p>
          <a:p>
            <a:pPr>
              <a:defRPr/>
            </a:pPr>
            <a:r>
              <a:rPr lang="en-US" altLang="en-US"/>
              <a:t>    }</a:t>
            </a:r>
            <a:endParaRPr lang="en-US" altLang="en-US"/>
          </a:p>
          <a:p>
            <a:pPr>
              <a:defRPr/>
            </a:pPr>
            <a:r>
              <a:rPr lang="en-US" altLang="en-US"/>
              <a:t>}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 txBox="1"/>
          <p:nvPr/>
        </p:nvSpPr>
        <p:spPr>
          <a:xfrm>
            <a:off x="5005119" y="355611"/>
            <a:ext cx="7186881" cy="557655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en-US"/>
              <a:t>namespace WindowsFormsApp1</a:t>
            </a:r>
            <a:endParaRPr lang="en-US" altLang="en-US"/>
          </a:p>
          <a:p>
            <a:pPr>
              <a:defRPr/>
            </a:pPr>
            <a:r>
              <a:rPr lang="en-US" altLang="en-US"/>
              <a:t>{</a:t>
            </a:r>
            <a:endParaRPr lang="en-US" altLang="en-US"/>
          </a:p>
          <a:p>
            <a:pPr>
              <a:defRPr/>
            </a:pPr>
            <a:r>
              <a:rPr lang="en-US" altLang="en-US"/>
              <a:t>    public partial class Form1 : Form</a:t>
            </a:r>
            <a:endParaRPr lang="en-US" altLang="en-US"/>
          </a:p>
          <a:p>
            <a:pPr>
              <a:defRPr/>
            </a:pPr>
            <a:r>
              <a:rPr lang="en-US" altLang="en-US"/>
              <a:t>    </a:t>
            </a:r>
            <a:r>
              <a:rPr lang="en-US" altLang="ko-KR"/>
              <a:t>{</a:t>
            </a:r>
            <a:r>
              <a:rPr lang="en-US" altLang="en-US"/>
              <a:t>public Form1()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{InitializeComponent();}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private void Form1_FormClosing(object sender, FormClosingEventArgs e)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{ if (MessageBox.Show("Do you want to close?",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        "Prompt",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        MessageBoxButtons.YesNo,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        MessageBoxIcon.Question) == DialogResult.Yes)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    {e.Cancel = false;}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    else</a:t>
            </a:r>
            <a:r>
              <a:rPr lang="en-US" altLang="ko-KR"/>
              <a:t>{</a:t>
            </a:r>
            <a:r>
              <a:rPr lang="en-US" altLang="en-US"/>
              <a:t>e.Cancel = true;}}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private void Form1_FormClosing_1(object sender, FormClosingEventArgs e)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{ }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private void button2_Click(object sender, EventArgs e)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</a:t>
            </a:r>
            <a:r>
              <a:rPr lang="en-US" altLang="ko-KR"/>
              <a:t>{</a:t>
            </a:r>
            <a:r>
              <a:rPr lang="en-US" altLang="en-US"/>
              <a:t>   Close();}</a:t>
            </a:r>
            <a:endParaRPr lang="en-US" altLang="en-US"/>
          </a:p>
          <a:p>
            <a:pPr>
              <a:defRPr/>
            </a:pPr>
            <a:r>
              <a:rPr lang="en-US" altLang="en-US"/>
              <a:t>    }</a:t>
            </a:r>
            <a:endParaRPr lang="en-US" altLang="en-US"/>
          </a:p>
          <a:p>
            <a:pPr>
              <a:defRPr/>
            </a:pPr>
            <a:r>
              <a:rPr lang="en-US" altLang="en-US"/>
              <a:t>}</a:t>
            </a:r>
            <a:endParaRPr lang="en-US" altLang="en-US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472400"/>
            <a:ext cx="4737030" cy="39131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137</ep:Words>
  <ep:PresentationFormat>화면 슬라이드 쇼(4:3)</ep:PresentationFormat>
  <ep:Paragraphs>66</ep:Paragraphs>
  <ep:Slides>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ep:HeadingPairs>
  <ep:TitlesOfParts>
    <vt:vector size="4" baseType="lpstr">
      <vt:lpstr>한컴오피스</vt:lpstr>
      <vt:lpstr>using System; using System.Collections.Generic; using System.ComponentModel; using System.Data; using System.Drawing; using System.Linq; using System.Text; using System.Threading.Tasks; using System.Windows.Forms;  namespace WindowsFormsApp1 {     public partial class Form1 : Form     {         public Form1()         {             InitializeComponent();             startDateTime = DateTime.Now;         }         DateTime startDateTime;         public DateTime GetStartDateTime()         {             return startDateTime;         }          private void button1_Click(object sender, EventArgs e)         {             MessageBox.Show(GetStartDateTime().ToString());         }     } }</vt:lpstr>
      <vt:lpstr>슬라이드 2</vt:lpstr>
      <vt:lpstr>슬라이드 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2021-05-10T00:12:25.064</dcterms:created>
  <dc:creator>home</dc:creator>
  <cp:lastModifiedBy>home</cp:lastModifiedBy>
  <dcterms:modified xsi:type="dcterms:W3CDTF">2021-05-10T01:06:32.678</dcterms:modified>
  <cp:revision>6</cp:revision>
  <dc:title>using System; using System.Collections.Generic; using System.ComponentModel; using System.Data; using System.Drawing; using System.Linq; using System.Text; using System.Threading.Tasks; using System.Windows.Forms;  namespace WindowsFormsApp1 {     public partial class Form1 : Form     {         public Form1()         {             InitializeComponent();             startDateTime = DateTime.Now;         }         DateTime startDateTime;         public DateTime GetStartDateTime()         {             return startDateTime;         }          private void button1_Click(object sender, EventArgs e)         {             MessageBox.Show(GetStartDateTime().ToString());         }     } }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