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975223"/>
            <a:ext cx="4896932" cy="2907553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5086350" y="0"/>
            <a:ext cx="7105650" cy="66655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namespace _0524Form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닫기CToolStripMenuItem_Click(object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Close();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종료XToolStripMenuItem_Click(object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Close();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button1_Click(object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listBox1.Items.Clear();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8681" y="2204866"/>
            <a:ext cx="2657845" cy="2448266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590242" y="367665"/>
            <a:ext cx="7324725" cy="61226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namespace Numeric</a:t>
            </a:r>
            <a:endParaRPr lang="en-US" altLang="ko-KR"/>
          </a:p>
          <a:p>
            <a:pPr>
              <a:defRPr/>
            </a:pPr>
            <a:r>
              <a:rPr lang="en-US" altLang="ko-KR"/>
              <a:t>{</a:t>
            </a:r>
            <a:endParaRPr lang="en-US" altLang="ko-KR"/>
          </a:p>
          <a:p>
            <a:pPr>
              <a:defRPr/>
            </a:pPr>
            <a:r>
              <a:rPr lang="en-US" altLang="ko-KR"/>
              <a:t>    public partial class Form1 : Form</a:t>
            </a:r>
            <a:endParaRPr lang="en-US" altLang="ko-KR"/>
          </a:p>
          <a:p>
            <a:pPr>
              <a:defRPr/>
            </a:pPr>
            <a:r>
              <a:rPr lang="en-US" altLang="ko-KR"/>
              <a:t>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public Form1()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InitializeComponent();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    private void numericUpDown1_ValueChanged(object sender, EventArgs e)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decimal d = numericUpDown1.Value;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label1.Text = "Log " + d + " = ";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textBox1.Text = System.Math.Log10((double)d).ToString();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label2.Text = d + "*" + d + " = ";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textBox2.Text = System.Math.Pow((double)d, 2).ToString();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label3.Text = "√" + d + " = ";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textBox3.Text = System.Math.Sqrt((double)d).ToString();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r>
              <a:rPr lang="en-US" altLang="ko-KR"/>
              <a:t>    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494" y="2222162"/>
            <a:ext cx="3514211" cy="241367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867275" y="505777"/>
            <a:ext cx="7324725" cy="58464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namespace Track</a:t>
            </a:r>
            <a:endParaRPr lang="en-US" altLang="ko-KR"/>
          </a:p>
          <a:p>
            <a:pPr>
              <a:defRPr/>
            </a:pPr>
            <a:r>
              <a:rPr lang="en-US" altLang="ko-KR"/>
              <a:t>{</a:t>
            </a:r>
            <a:endParaRPr lang="en-US" altLang="ko-KR"/>
          </a:p>
          <a:p>
            <a:pPr>
              <a:defRPr/>
            </a:pPr>
            <a:r>
              <a:rPr lang="en-US" altLang="ko-KR"/>
              <a:t>    public partial class Form1 : Form</a:t>
            </a:r>
            <a:endParaRPr lang="en-US" altLang="ko-KR"/>
          </a:p>
          <a:p>
            <a:pPr>
              <a:defRPr/>
            </a:pPr>
            <a:r>
              <a:rPr lang="en-US" altLang="ko-KR"/>
              <a:t>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public Form1()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InitializeComponent();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    private void trackBar1_Scroll(object sender, EventArgs e)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numericUpDown1.Value = trackBar1.Value;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    private void numericUpDown1_ValueChanged(object sender, EventArgs e)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trackBar1.Value = (int)numericUpDown1.Value;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r>
              <a:rPr lang="en-US" altLang="ko-KR"/>
              <a:t>    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2919" y="1947185"/>
            <a:ext cx="4943507" cy="2963629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792096" y="811295"/>
            <a:ext cx="6399904" cy="58625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namespace ContextMenu</a:t>
            </a:r>
            <a:endParaRPr lang="en-US" altLang="ko-KR"/>
          </a:p>
          <a:p>
            <a:pPr>
              <a:defRPr/>
            </a:pPr>
            <a:r>
              <a:rPr lang="en-US" altLang="ko-KR"/>
              <a:t>{</a:t>
            </a:r>
            <a:endParaRPr lang="en-US" altLang="ko-KR"/>
          </a:p>
          <a:p>
            <a:pPr>
              <a:defRPr/>
            </a:pPr>
            <a:r>
              <a:rPr lang="en-US" altLang="ko-KR"/>
              <a:t>    public partial class Form1 : Form</a:t>
            </a:r>
            <a:endParaRPr lang="en-US" altLang="ko-KR"/>
          </a:p>
          <a:p>
            <a:pPr>
              <a:defRPr/>
            </a:pPr>
            <a:r>
              <a:rPr lang="en-US" altLang="ko-KR"/>
              <a:t>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public Form1()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InitializeComponent();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    private void contextMenuStrip1_Opening(object sender, CancelEventArgs e)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    private void Form1_Load(object sender, EventArgs e)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r>
              <a:rPr lang="en-US" altLang="ko-KR"/>
              <a:t>    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0" y="1329690"/>
            <a:ext cx="5323217" cy="50215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 private void button2_Click(object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Application.Exit();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새파일NToolStripMenuItem_Click(object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listBox1.Items.Add(((ToolStripMenuItem)sender).Text);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열기OToolStripMenuItem_Click(object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listBox1.Items.Add(((ToolStripMenuItem)sender).Text);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</p:txBody>
      </p:sp>
      <p:sp>
        <p:nvSpPr>
          <p:cNvPr id="6" name=""/>
          <p:cNvSpPr txBox="1"/>
          <p:nvPr/>
        </p:nvSpPr>
        <p:spPr>
          <a:xfrm>
            <a:off x="5828850" y="1465421"/>
            <a:ext cx="5332742" cy="47501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private void 붙여넣기PToolStripMenuItem_Click(object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listBox1.Items.Add(((ToolStripMenuItem)sender).Text);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프로그램정보AToolStripMenuItem_Click(object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listBox1.Items.Add(((ToolStripMenuItem)sender).Text);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490" y="1969494"/>
            <a:ext cx="4907854" cy="291901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096000" y="644366"/>
            <a:ext cx="5661446" cy="55692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namespace MouseHandle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Form1_MouseEnter(object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Point mousePoint = PointToClient(MousePosition);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string msg = "Mouse Position : " + mousePoint.X + ", "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+ mousePoint.Y;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MessageBox.Show(msg);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10336"/>
            <a:ext cx="5482792" cy="3237327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5482792" y="774382"/>
            <a:ext cx="8359356" cy="53092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namespace MouseHandeler2</a:t>
            </a:r>
            <a:endParaRPr lang="en-US" altLang="en-US"/>
          </a:p>
          <a:p>
            <a:pPr>
              <a:defRPr/>
            </a:pPr>
            <a:r>
              <a:rPr lang="en-US" altLang="en-US"/>
              <a:t>{public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r>
              <a:rPr lang="en-US" altLang="ko-KR"/>
              <a:t>i</a:t>
            </a:r>
            <a:r>
              <a:rPr lang="en-US" altLang="en-US"/>
              <a:t>nitializeComponent();}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private void UpdateEventLabels(string msg, int x, int y,</a:t>
            </a:r>
            <a:endParaRPr lang="en-US" altLang="en-US"/>
          </a:p>
          <a:p>
            <a:pPr>
              <a:defRPr/>
            </a:pPr>
            <a:r>
              <a:rPr lang="en-US" altLang="en-US"/>
              <a:t>MouseEventArgs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{string message = string.Format("{0} X:{1}, Y:{2}", msg, x, y);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string eventMsg = DateTime.Now.ToShortTimeString();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eventMsg += " " + message;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listBox1.Items.Insert(0, eventMsg);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listBox1.TopIndex = 0;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string mouseInfo;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if (e != null)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{mouseInfo = string.Format("Clicks: {0}, Delta: {1}, " +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    "Buttons: {2}", e.Clicks, e.Delta,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    e.Button.ToString());}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else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{mouseInfo = string.Format("Clicks: {0}", msg);}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label1.Text = mouseInfo;}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881312" y="643890"/>
            <a:ext cx="6429375" cy="5570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private void listBox1_MouseDown(object sender, MouseEventArgs e)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UpdateEventLabels("(ListBox)MouseDown", e.X, e.Y, e);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    private void listBox1_DoubleClick(object sender, EventArgs e)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Point mousePoint = PointToClient(MousePosition);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UpdateEventLabels("(ListBox)DoubleClick",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mousePoint.X, mousePoint.Y, null);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    private void button1_Click(object sender, EventArgs e)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Application.Exit();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9014" y="1904787"/>
            <a:ext cx="3600952" cy="30484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589109" y="1184910"/>
            <a:ext cx="5686426" cy="44881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namespace Focus</a:t>
            </a:r>
            <a:endParaRPr lang="en-US" altLang="ko-KR"/>
          </a:p>
          <a:p>
            <a:pPr>
              <a:defRPr/>
            </a:pPr>
            <a:r>
              <a:rPr lang="en-US" altLang="ko-KR"/>
              <a:t>{ public partial class Form1 : Form</a:t>
            </a:r>
            <a:endParaRPr lang="en-US" altLang="ko-KR"/>
          </a:p>
          <a:p>
            <a:pPr>
              <a:defRPr/>
            </a:pPr>
            <a:r>
              <a:rPr lang="en-US" altLang="ko-KR"/>
              <a:t>    {public Form1()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{InitializeComponent();}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private void button1_Click(object sender, EventArgs e)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{this.button1.BackColor = SystemColors.Control;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this.button2.Focus();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if (this.button2.Focused)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    this.button2.BackColor = SystemColors.ControlDark;}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private void button2_Click(object sender, EventArgs e)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{this.button2.BackColor = SystemColors.Control;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this.button1.Focus();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if (this.button1.Focused)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    this.button1.BackColor = SystemColors.ControlDark;} }}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0227" y="2466841"/>
            <a:ext cx="2562582" cy="1924318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788954" y="1191577"/>
            <a:ext cx="5610225" cy="44748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namespace Focus2</a:t>
            </a:r>
            <a:endParaRPr lang="en-US" altLang="ko-KR"/>
          </a:p>
          <a:p>
            <a:pPr>
              <a:defRPr/>
            </a:pPr>
            <a:r>
              <a:rPr lang="en-US" altLang="ko-KR"/>
              <a:t>{</a:t>
            </a:r>
            <a:endParaRPr lang="en-US" altLang="ko-KR"/>
          </a:p>
          <a:p>
            <a:pPr>
              <a:defRPr/>
            </a:pPr>
            <a:r>
              <a:rPr lang="en-US" altLang="ko-KR"/>
              <a:t>    public partial class Form1 : Form</a:t>
            </a:r>
            <a:endParaRPr lang="en-US" altLang="ko-KR"/>
          </a:p>
          <a:p>
            <a:pPr>
              <a:defRPr/>
            </a:pPr>
            <a:r>
              <a:rPr lang="en-US" altLang="ko-KR"/>
              <a:t>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public Form1()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InitializeComponent();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    private void textBox1_Enter(object sender, EventArgs e)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r>
              <a:rPr lang="en-US" altLang="ko-KR"/>
              <a:t>    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2554" y="2071498"/>
            <a:ext cx="2715004" cy="271500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853162" y="501491"/>
            <a:ext cx="5972175" cy="58550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namespace KeyEvent</a:t>
            </a:r>
            <a:endParaRPr lang="en-US" altLang="ko-KR"/>
          </a:p>
          <a:p>
            <a:pPr>
              <a:defRPr/>
            </a:pPr>
            <a:r>
              <a:rPr lang="en-US" altLang="ko-KR"/>
              <a:t>{public partial class Form1 : Form</a:t>
            </a:r>
            <a:endParaRPr lang="en-US" altLang="ko-KR"/>
          </a:p>
          <a:p>
            <a:pPr>
              <a:defRPr/>
            </a:pPr>
            <a:r>
              <a:rPr lang="en-US" altLang="ko-KR"/>
              <a:t>    { public Form1()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{InitializeComponent();}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public int xPt, yPt;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public static readonly int MOVE = 10;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private void button1_KeyUp(object sender, KeyEventArgs e)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{this.xPt = this.button1.Location.X;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this.yPt = this.button1.Location.Y;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switch (e.KeyCode)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{case Keys.Left: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        xPt -= MOVE; break;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    case Keys.Right: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        xPt += MOVE; break;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    case Keys.Up: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        yPt -= MOVE; break;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    case Keys.Down: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        yPt += MOVE; break;}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this.button1.Text = e.KeyCode.ToString();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this.button1.Location = new Point(xPt, yPt);}}}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1846" y="2176287"/>
            <a:ext cx="2715004" cy="250542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024708" y="1191577"/>
            <a:ext cx="6419850" cy="44748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namespace UpDown</a:t>
            </a:r>
            <a:endParaRPr lang="en-US" altLang="ko-KR"/>
          </a:p>
          <a:p>
            <a:pPr>
              <a:defRPr/>
            </a:pPr>
            <a:r>
              <a:rPr lang="en-US" altLang="ko-KR"/>
              <a:t>{</a:t>
            </a:r>
            <a:endParaRPr lang="en-US" altLang="ko-KR"/>
          </a:p>
          <a:p>
            <a:pPr>
              <a:defRPr/>
            </a:pPr>
            <a:r>
              <a:rPr lang="en-US" altLang="ko-KR"/>
              <a:t>    public partial class Form1 : Form</a:t>
            </a:r>
            <a:endParaRPr lang="en-US" altLang="ko-KR"/>
          </a:p>
          <a:p>
            <a:pPr>
              <a:defRPr/>
            </a:pPr>
            <a:r>
              <a:rPr lang="en-US" altLang="ko-KR"/>
              <a:t>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public Form1()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InitializeComponent();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       private void button1_Click(object sender, EventArgs e)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{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    MessageBox.Show(domainUpDown1.SelectedItem.ToString());</a:t>
            </a:r>
            <a:endParaRPr lang="en-US" altLang="ko-KR"/>
          </a:p>
          <a:p>
            <a:pPr>
              <a:defRPr/>
            </a:pPr>
            <a:r>
              <a:rPr lang="en-US" altLang="ko-KR"/>
              <a:t>        }</a:t>
            </a:r>
            <a:endParaRPr lang="en-US" altLang="ko-KR"/>
          </a:p>
          <a:p>
            <a:pPr>
              <a:defRPr/>
            </a:pPr>
            <a:r>
              <a:rPr lang="en-US" altLang="ko-KR"/>
              <a:t>    }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530</ep:Words>
  <ep:PresentationFormat>화면 슬라이드 쇼(4:3)</ep:PresentationFormat>
  <ep:Paragraphs>209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2021-05-23T23:28:07.794</dcterms:created>
  <dc:creator>home</dc:creator>
  <cp:lastModifiedBy>home</cp:lastModifiedBy>
  <dcterms:modified xsi:type="dcterms:W3CDTF">2021-05-24T01:18:27.563</dcterms:modified>
  <cp:revision>14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