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9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B4F95-0F84-1114-81C3-2885B931F4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F6BD6-3D1F-9241-8B4E-FB1B13093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FDC8A3-F23D-8AA5-1259-B49BE97F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5AE6A-78C7-A824-7E43-B78FEBD4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F01BDC-301A-4707-D839-EBA02F87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88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A3977-92AC-7D9F-F6A9-52054803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FE263-F022-A829-9AA4-55CD2F651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6F3EBC-1557-5D81-F160-BED21092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3EA3F-5D04-B4F1-9BB5-6FFBE0BB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59514-992A-C2FA-EA2B-AB515ACA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5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5CF9A1-9B5E-A31C-13D2-41B0F5964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54418C-DD7D-67AE-74C3-BA9FF344F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34A2D-CC06-58A3-805F-999498ED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0567C-1471-4A81-322D-1E9854FB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9BBE5-183C-EF5E-5DEF-25D1A1F7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4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B8E38-1512-9F7F-B95D-87BB3577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D4C739-C1B5-40EE-A331-CA2605E6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9D9F9-887C-D408-8820-702D3AEB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7842C-65BD-FAF4-654A-AF6AA077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9D5525-6BE7-DAEE-1D70-032FFB2D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07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44FD7-EF50-4E60-51A6-12D64211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85855-EFF2-1261-5243-564155735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7A262-6AB6-E972-FD7F-48C14009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89F6F-2891-91A0-69C2-4E24065A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C71C41-1668-4E44-93EF-3FC919CD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6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52A96-0D8F-7BF6-0ED7-089217BA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CCBC9-F17A-161E-52B8-882B6539C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F8323-2925-F3D7-908E-FB8516FBF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D5789-B211-A21C-5721-50C55960D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A94EB7-DFC8-E40F-E62C-15B4E736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1A0494-FBA6-94B1-ABA7-0BB34A6A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6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256DA-16CA-9413-FAE9-1F95B4C14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4E22E-778A-90F5-9BFD-9162459F9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0937EE-9A56-F183-9FC9-78FDBDA32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1BC182-9694-F242-A494-DF5D4C1E8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8984D-4917-D033-9C2E-49BB02DE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F0C62E-D13E-B0D2-84FF-73580EF09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A89718-C24D-D330-4C60-B05753FD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279CA5-791C-22B2-6132-28ABC070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043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84303-C4E6-46E6-5A44-D3C2F48A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370448-EBA2-53BC-6E62-720B7756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C7AA65-DD73-6797-A57F-9E9AAAF2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F2EBEF-0FEF-24FA-9270-AB451F01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5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FA5AD0-BE70-B6BA-F3E7-CC07C9A8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E708B0-979D-19AA-6580-C1BC7411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B80DE9-5E7F-9251-389C-73DAFFE3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1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58B6D-B7EF-7762-D341-61FD1EEC6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EA015-C208-6983-E77F-74416548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026C8-2FA8-C59A-0C2A-D8C924F8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0CDC2-1AC9-7B9A-34DE-60DB59D4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C7FF6D-7AEE-52E4-052C-B649EEC4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79E6B4-C94D-2703-1B8A-B8AD293F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06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3B080-868F-80F4-954E-22177D27B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78B08E-498F-230D-DD97-62D6301FF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F69CD-39C7-95E2-EC2C-93911340C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21FF6-BCDB-B69E-66F2-636F201A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CFBA3-3B51-135C-5185-AEE67175E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A687F-50F1-169A-4E6D-9CF825D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1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2E5877-4B32-DB9A-280D-0F4EA6F3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9CD89-7241-9FB1-3A77-6E310EE8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DCD30-7D55-3431-1A53-BA51C5B3D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A8840-B85C-4ECC-995E-E95C7B711521}" type="datetimeFigureOut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02AF9D-6324-DDE4-C799-7B93A1590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BCC1A-9111-0E8F-F324-E92060312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5893A-4FC1-4F8D-9236-01AAEF73AE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7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만화 영화, 클립아트, 텍스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A2151F91-913B-CBD6-11BB-A3AD27DFFB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" b="26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93F7497-F735-71D2-F7C4-3A5A59049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8567"/>
            <a:ext cx="9144000" cy="906701"/>
          </a:xfrm>
          <a:solidFill>
            <a:schemeClr val="bg1">
              <a:lumMod val="50000"/>
              <a:lumOff val="50000"/>
              <a:alpha val="24000"/>
            </a:schemeClr>
          </a:solidFill>
        </p:spPr>
        <p:txBody>
          <a:bodyPr>
            <a:normAutofit/>
          </a:bodyPr>
          <a:lstStyle/>
          <a:p>
            <a:r>
              <a:rPr lang="en-US" altLang="ko-KR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2D </a:t>
            </a:r>
            <a:r>
              <a:rPr lang="ko-KR" alt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게임 프로그래밍 </a:t>
            </a:r>
            <a:r>
              <a:rPr lang="en-US" altLang="ko-KR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</a:t>
            </a:r>
            <a:r>
              <a:rPr lang="ko-KR" altLang="en-US" sz="4800" dirty="0">
                <a:solidFill>
                  <a:schemeClr val="accent6">
                    <a:lumMod val="40000"/>
                    <a:lumOff val="60000"/>
                  </a:schemeClr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차 발표</a:t>
            </a:r>
          </a:p>
        </p:txBody>
      </p:sp>
    </p:spTree>
    <p:extLst>
      <p:ext uri="{BB962C8B-B14F-4D97-AF65-F5344CB8AC3E}">
        <p14:creationId xmlns:p14="http://schemas.microsoft.com/office/powerpoint/2010/main" val="3726010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40F49F3-D9AA-29E8-91C3-14B689DA0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802990"/>
              </p:ext>
            </p:extLst>
          </p:nvPr>
        </p:nvGraphicFramePr>
        <p:xfrm>
          <a:off x="838200" y="1239252"/>
          <a:ext cx="10515600" cy="542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50301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889671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616403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3377504"/>
                    </a:ext>
                  </a:extLst>
                </a:gridCol>
              </a:tblGrid>
              <a:tr h="6030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개발 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진행률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46282"/>
                  </a:ext>
                </a:extLst>
              </a:tr>
              <a:tr h="603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</a:t>
                      </a:r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자료 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100%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33898"/>
                  </a:ext>
                </a:extLst>
              </a:tr>
              <a:tr h="603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2</a:t>
                      </a:r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캐릭터 및 맵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10%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49764"/>
                  </a:ext>
                </a:extLst>
              </a:tr>
              <a:tr h="603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3</a:t>
                      </a:r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자원 생성 및 채집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0%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035863"/>
                  </a:ext>
                </a:extLst>
              </a:tr>
              <a:tr h="603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4</a:t>
                      </a:r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맵 구매 시스템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미완료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0%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346467"/>
                  </a:ext>
                </a:extLst>
              </a:tr>
              <a:tr h="603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5</a:t>
                      </a:r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전투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미완료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0%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81944"/>
                  </a:ext>
                </a:extLst>
              </a:tr>
              <a:tr h="603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6</a:t>
                      </a:r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던전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미완료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0%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931969"/>
                  </a:ext>
                </a:extLst>
              </a:tr>
              <a:tr h="603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7</a:t>
                      </a:r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보스 전투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미완료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0%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3997"/>
                  </a:ext>
                </a:extLst>
              </a:tr>
              <a:tr h="6030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8</a:t>
                      </a:r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미완료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Pretendard SemiBold" panose="02000703000000020004" pitchFamily="50" charset="-127"/>
                          <a:ea typeface="Pretendard SemiBold" panose="02000703000000020004" pitchFamily="50" charset="-127"/>
                          <a:cs typeface="Pretendard SemiBold" panose="02000703000000020004" pitchFamily="50" charset="-127"/>
                        </a:rPr>
                        <a:t>0%</a:t>
                      </a:r>
                      <a:endParaRPr lang="ko-KR" altLang="en-US" dirty="0">
                        <a:latin typeface="Pretendard SemiBold" panose="02000703000000020004" pitchFamily="50" charset="-127"/>
                        <a:ea typeface="Pretendard SemiBold" panose="02000703000000020004" pitchFamily="50" charset="-127"/>
                        <a:cs typeface="Pretendard SemiBold" panose="0200070300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8257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470601-8EEE-FF58-CA8A-D51BCAA411E5}"/>
              </a:ext>
            </a:extLst>
          </p:cNvPr>
          <p:cNvSpPr txBox="1"/>
          <p:nvPr/>
        </p:nvSpPr>
        <p:spPr>
          <a:xfrm>
            <a:off x="445169" y="312821"/>
            <a:ext cx="2793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현재 진행 상황</a:t>
            </a:r>
          </a:p>
        </p:txBody>
      </p:sp>
    </p:spTree>
    <p:extLst>
      <p:ext uri="{BB962C8B-B14F-4D97-AF65-F5344CB8AC3E}">
        <p14:creationId xmlns:p14="http://schemas.microsoft.com/office/powerpoint/2010/main" val="35783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F2FC05-7D27-410F-BDA9-ADF483136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2988159-4E52-B928-E1F4-5C4269B86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>
            <a:normAutofit/>
          </a:bodyPr>
          <a:lstStyle/>
          <a:p>
            <a:r>
              <a:rPr lang="ko-KR" altLang="en-US" sz="29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계획 변경 사항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4470024D-77DA-A8F0-F00C-E980466F5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6" y="2368296"/>
            <a:ext cx="4607052" cy="350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스프라이트</a:t>
            </a:r>
            <a:r>
              <a:rPr lang="ko-KR" altLang="en-US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이미지</a:t>
            </a:r>
            <a:r>
              <a:rPr lang="en-US" altLang="ko-KR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사운드</a:t>
            </a:r>
            <a:r>
              <a:rPr lang="en-US" altLang="ko-KR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, </a:t>
            </a:r>
            <a:r>
              <a:rPr lang="ko-KR" altLang="en-US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리소스들의 원본을 추출할 수 있는 방법을 알아내어</a:t>
            </a:r>
            <a:endParaRPr lang="en-US" altLang="ko-KR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구현하였던 객체들의 이미지를 전부 </a:t>
            </a:r>
            <a:r>
              <a:rPr lang="ko-KR" altLang="en-US" sz="18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교체중</a:t>
            </a:r>
            <a:endParaRPr lang="en-US" altLang="ko-KR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endParaRPr lang="en-US" altLang="ko-KR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이미지 중복을 피하기 위해 저장소를 새로 개설</a:t>
            </a:r>
            <a:endParaRPr lang="en-US" altLang="ko-KR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ko-KR" altLang="en-US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따라서 처참해진 </a:t>
            </a:r>
            <a:r>
              <a:rPr lang="en-US" altLang="ko-KR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commit </a:t>
            </a:r>
            <a:r>
              <a:rPr lang="ko-KR" altLang="en-US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통계</a:t>
            </a:r>
            <a:r>
              <a:rPr lang="en-US" altLang="ko-KR" sz="18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…</a:t>
            </a:r>
            <a:endParaRPr lang="en-US" sz="18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5" name="내용 개체 틀 4" descr="스크린샷, 멀티미디어 소프트웨어,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1661AAE0-B13C-4CAB-736D-340D2328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3" b="3"/>
          <a:stretch/>
        </p:blipFill>
        <p:spPr>
          <a:xfrm>
            <a:off x="6324599" y="10"/>
            <a:ext cx="5457817" cy="3337549"/>
          </a:xfrm>
          <a:prstGeom prst="rect">
            <a:avLst/>
          </a:prstGeom>
        </p:spPr>
      </p:pic>
      <p:pic>
        <p:nvPicPr>
          <p:cNvPr id="10" name="그림 9" descr="스크린샷, 텍스트, 도표이(가) 표시된 사진&#10;&#10;자동 생성된 설명">
            <a:extLst>
              <a:ext uri="{FF2B5EF4-FFF2-40B4-BE49-F238E27FC236}">
                <a16:creationId xmlns:a16="http://schemas.microsoft.com/office/drawing/2014/main" id="{179B5B3D-0E4E-A3C2-61C2-504C59681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3" r="2647" b="-1"/>
          <a:stretch/>
        </p:blipFill>
        <p:spPr>
          <a:xfrm>
            <a:off x="6324590" y="3520439"/>
            <a:ext cx="5457817" cy="33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474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110</Words>
  <Application>Microsoft Office PowerPoint</Application>
  <PresentationFormat>와이드스크린</PresentationFormat>
  <Paragraphs>44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Pretendard Black</vt:lpstr>
      <vt:lpstr>Pretendard Medium</vt:lpstr>
      <vt:lpstr>Pretendard SemiBold</vt:lpstr>
      <vt:lpstr>맑은 고딕</vt:lpstr>
      <vt:lpstr>Arial</vt:lpstr>
      <vt:lpstr>Calibri</vt:lpstr>
      <vt:lpstr>Office 테마</vt:lpstr>
      <vt:lpstr>2D 게임 프로그래밍 2차 발표</vt:lpstr>
      <vt:lpstr>PowerPoint 프레젠테이션</vt:lpstr>
      <vt:lpstr>계획 변경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송준호(2021182019)</dc:creator>
  <cp:lastModifiedBy>송준호(2021182019)</cp:lastModifiedBy>
  <cp:revision>2</cp:revision>
  <dcterms:created xsi:type="dcterms:W3CDTF">2024-11-18T14:04:27Z</dcterms:created>
  <dcterms:modified xsi:type="dcterms:W3CDTF">2024-11-18T14:21:10Z</dcterms:modified>
</cp:coreProperties>
</file>