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8EC22-9EDD-8528-5357-51EB6076A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0F495-45DA-F577-9331-3EDCF3524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38511-76AF-BA62-5D8D-4C84D575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1FA17-EE32-831E-6D65-32C2BC41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D5297-2175-475B-53B8-698F4DA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5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CDEA5-5246-9F0A-B157-7AE868F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50973-21F0-FA2B-B4CB-17600659A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1A867-B8BB-5A41-DCEA-B085394C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6CB44-BD0A-5935-7B6B-5BE7C30B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A4AC6-5E89-5580-7B24-9D8FA71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D509F8-E507-917D-24CB-824D002DC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13E2D-3F0C-22D8-7ABF-80C922B03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24760-ABC1-CDEA-1AB5-8D48AAC7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698E6-8BBE-2391-51CC-8924BF87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45209-BD70-F667-1C26-B1132942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3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3E36C-9014-886B-C772-549905B6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0095A-3C44-D179-8F34-2DE15092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AEC66-9D27-4468-1981-CFEBD7D7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028D0-380B-3320-5953-C1152CC9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C29F7-A627-9750-B1FD-499E77BD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0846C-886E-78A8-876B-E851F082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A765F-F214-02F1-8B18-3975A3B5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FF97C-4A1D-D98A-505A-1A286933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7309D-9D3C-B278-AFEF-B8DDB4E4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5D98-F589-13E3-5CE1-4304A055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5E04-CB71-A93B-B7A4-CF4A130A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5131B-04CF-F56B-DDBF-3765D3FBC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15ACBA-D690-EF52-D4FE-28184ACA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11D20-9B5D-8D89-45A3-64E7542C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450E00-CDED-FB45-E577-A484F101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7CE6C-EE35-5479-FB7E-E2003B6C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89472-1957-670C-C7F9-945CCBA5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C7AD-02EF-11E6-7AB3-488D5570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91A7B-4D0B-72EE-8CFA-3E2CCE5F3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90F614-C631-7988-757B-845D304C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BD82E-E32F-81C5-A200-413FA4359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D08CF0-6B87-E9C7-7B82-74C6CEC4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32D38-B629-7474-A8B1-D0E063D7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4483C6-B8AD-A0B3-EB70-21297571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9668-E685-1C50-009D-C836D15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063D3C-E733-33F6-D2F5-E3E41057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37A388-CE66-82D4-83FD-07731A94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C5ABF-C0C2-EB42-B876-6BCF1B6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356C4B-0BD6-EF29-36EE-AD6A9EE4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EC1FDC-2EEC-F476-4186-2BD07089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71F3B-0090-4DCD-62F5-4CB77E47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7341-B9EB-0DF7-7955-E9A46574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5AB82-CCE5-9C18-D944-37390479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57B50-5A8F-52E8-7974-D279FCC8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FD752-1E3B-F0CF-25F7-6C307776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8B666-C116-0947-AEDA-2F450B96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D2C9A-E072-1269-C352-40C49ACB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47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921F7-4A4E-C655-240E-473C9315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DE4251-76C9-59A4-34A7-4D538CC2B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78B36B-84A0-9186-64F4-F232C53A2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E5490-FF70-7B5E-2A27-62BD76C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77A38-4F15-6DCF-CD22-D1A92515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3026C3-BA88-BD4C-67F9-60798C2F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1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68CD8-95E3-1B3E-A694-90A1E472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263D8-5CA7-6440-78DF-C986E9D7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F8580-2802-581A-2DD1-15126B126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F5C76-1BF1-4B89-8167-A13BE3313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B84CE-3EEE-41F2-2C50-978A757B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84BA5-B38D-8406-F25D-36A452242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AA9FD-14F8-4C7C-9CCD-9D21EF5F4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80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만화 영화, 클립아트, 텍스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9EE49AA5-C293-6A12-18BF-0383E801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3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012E95-2164-4260-5AFC-6903D5D05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55965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altLang="ko-KR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Forager(</a:t>
            </a:r>
            <a:r>
              <a:rPr lang="ko-KR" altLang="en-US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모작</a:t>
            </a:r>
            <a:r>
              <a:rPr lang="en-US" altLang="ko-KR" sz="4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4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D0F1E-2032-423A-8C7B-42B5B4989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862138"/>
            <a:ext cx="6392052" cy="221892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젤다의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전설과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스타듀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밸리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그리고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테라리아를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섞은 게임으로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</a:t>
            </a:r>
          </a:p>
          <a:p>
            <a:pPr algn="l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쉬운 조작과 난이도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간단한 시스템에 </a:t>
            </a:r>
            <a:endParaRPr lang="en-US" altLang="ko-KR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채집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퍼즐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전투를 모두 </a:t>
            </a:r>
            <a:r>
              <a:rPr lang="ko-KR" altLang="en-US" sz="20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캐쥬얼하게</a:t>
            </a:r>
            <a:r>
              <a:rPr lang="ko-KR" altLang="en-US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즐길 수 있는 게임이다</a:t>
            </a:r>
            <a:r>
              <a:rPr lang="en-US" altLang="ko-KR" sz="20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20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44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43390CE-11BF-C24B-B1C6-99C5E5C97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904A69-F36D-0E21-8E89-3A4E3B4E7AF6}"/>
              </a:ext>
            </a:extLst>
          </p:cNvPr>
          <p:cNvSpPr txBox="1"/>
          <p:nvPr/>
        </p:nvSpPr>
        <p:spPr>
          <a:xfrm>
            <a:off x="429125" y="2562726"/>
            <a:ext cx="4852738" cy="1323439"/>
          </a:xfrm>
          <a:prstGeom prst="rect">
            <a:avLst/>
          </a:prstGeom>
          <a:solidFill>
            <a:schemeClr val="tx2">
              <a:lumMod val="90000"/>
              <a:lumOff val="1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월드에 생성된 자원을</a:t>
            </a:r>
            <a:endParaRPr lang="en-US" altLang="ko-KR" sz="40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r>
              <a:rPr lang="ko-KR" altLang="en-US" sz="4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곡괭이를 이용하여 채집</a:t>
            </a:r>
          </a:p>
        </p:txBody>
      </p:sp>
    </p:spTree>
    <p:extLst>
      <p:ext uri="{BB962C8B-B14F-4D97-AF65-F5344CB8AC3E}">
        <p14:creationId xmlns:p14="http://schemas.microsoft.com/office/powerpoint/2010/main" val="260022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멀티미디어 소프트웨어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EE0CB664-1AD2-DB76-AA19-5DEF01A7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" t="1143" r="2744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E6507C-1147-C571-7EF2-AE358C68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769364"/>
            <a:ext cx="4898739" cy="516636"/>
          </a:xfrm>
        </p:spPr>
        <p:txBody>
          <a:bodyPr anchor="b">
            <a:norm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각종 퍼즐을 풀고 좋은 보상을 획득 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53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도표, 지도이(가) 표시된 사진&#10;&#10;자동 생성된 설명">
            <a:extLst>
              <a:ext uri="{FF2B5EF4-FFF2-40B4-BE49-F238E27FC236}">
                <a16:creationId xmlns:a16="http://schemas.microsoft.com/office/drawing/2014/main" id="{2A9D4476-8FF3-FE84-3E06-FDE30E81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8" y="632025"/>
            <a:ext cx="5372100" cy="3021805"/>
          </a:xfrm>
          <a:prstGeom prst="rect">
            <a:avLst/>
          </a:prstGeom>
        </p:spPr>
      </p:pic>
      <p:sp>
        <p:nvSpPr>
          <p:cNvPr id="65" name="Rectangle 5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멀티미디어 소프트웨어, 만화 영화이(가) 표시된 사진&#10;&#10;자동 생성된 설명">
            <a:extLst>
              <a:ext uri="{FF2B5EF4-FFF2-40B4-BE49-F238E27FC236}">
                <a16:creationId xmlns:a16="http://schemas.microsoft.com/office/drawing/2014/main" id="{4063BFFE-FD8E-5983-1CE7-1029C5441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6182024" y="632600"/>
            <a:ext cx="5372099" cy="3021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96B745-3FDC-7624-E2E7-E24FF9D0F738}"/>
              </a:ext>
            </a:extLst>
          </p:cNvPr>
          <p:cNvSpPr txBox="1"/>
          <p:nvPr/>
        </p:nvSpPr>
        <p:spPr>
          <a:xfrm>
            <a:off x="911698" y="4615775"/>
            <a:ext cx="4824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땅을 구매하여 새로운 자원과 퍼즐</a:t>
            </a:r>
            <a:r>
              <a:rPr lang="en-US" altLang="ko-KR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000" dirty="0">
                <a:solidFill>
                  <a:schemeClr val="tx2">
                    <a:lumMod val="25000"/>
                    <a:lumOff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보스와 조우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84CFA-5051-453C-B637-63CD01F596C9}"/>
              </a:ext>
            </a:extLst>
          </p:cNvPr>
          <p:cNvSpPr txBox="1"/>
          <p:nvPr/>
        </p:nvSpPr>
        <p:spPr>
          <a:xfrm>
            <a:off x="6610746" y="4615775"/>
            <a:ext cx="451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보스와 전투하여 승리하고 새로운 장비 획득</a:t>
            </a:r>
          </a:p>
        </p:txBody>
      </p:sp>
    </p:spTree>
    <p:extLst>
      <p:ext uri="{BB962C8B-B14F-4D97-AF65-F5344CB8AC3E}">
        <p14:creationId xmlns:p14="http://schemas.microsoft.com/office/powerpoint/2010/main" val="70581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33B8-7594-8B12-3D4E-5DC6D62A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255"/>
            <a:ext cx="2314074" cy="1325563"/>
          </a:xfrm>
        </p:spPr>
        <p:txBody>
          <a:bodyPr/>
          <a:lstStyle/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174E6-F5A9-0B11-0876-23CD388B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7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1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게임 내 이미지 및 </a:t>
            </a:r>
            <a:r>
              <a:rPr lang="ko-KR" altLang="en-US" dirty="0" err="1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스프라이트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 시트 자료 탐색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2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게임 캐릭터 이동 및 맵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3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자원 생성 및 채집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4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맵 구매 시스템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5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타 생명체와 전투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6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보스가 나오는 던전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7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보스 전투 구현</a:t>
            </a:r>
            <a:endParaRPr lang="en-US" altLang="ko-KR" dirty="0">
              <a:latin typeface="Pretendard Thin" panose="02000203000000020004" pitchFamily="50" charset="-127"/>
              <a:ea typeface="Pretendard Thin" panose="02000203000000020004" pitchFamily="50" charset="-127"/>
              <a:cs typeface="Pretendard Thin" panose="02000203000000020004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〮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8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주차 </a:t>
            </a:r>
            <a:r>
              <a:rPr lang="en-US" altLang="ko-KR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– </a:t>
            </a:r>
            <a:r>
              <a:rPr lang="ko-KR" altLang="en-US" dirty="0">
                <a:latin typeface="Pretendard Thin" panose="02000203000000020004" pitchFamily="50" charset="-127"/>
                <a:ea typeface="Pretendard Thin" panose="02000203000000020004" pitchFamily="50" charset="-127"/>
                <a:cs typeface="Pretendard Thin" panose="02000203000000020004" pitchFamily="50" charset="-127"/>
              </a:rPr>
              <a:t>각종 버그 수정 및 디테일 추가</a:t>
            </a:r>
          </a:p>
        </p:txBody>
      </p:sp>
    </p:spTree>
    <p:extLst>
      <p:ext uri="{BB962C8B-B14F-4D97-AF65-F5344CB8AC3E}">
        <p14:creationId xmlns:p14="http://schemas.microsoft.com/office/powerpoint/2010/main" val="323888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48C4-CF84-FFB5-0D71-2154A37C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46" y="18255"/>
            <a:ext cx="2753616" cy="1325563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게임 기획서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B1A3E89-120D-4D4E-8485-2A60D58A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5" y="1260917"/>
            <a:ext cx="9090524" cy="533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EC4E2-2898-28E7-85DC-85634047013B}"/>
              </a:ext>
            </a:extLst>
          </p:cNvPr>
          <p:cNvSpPr txBox="1"/>
          <p:nvPr/>
        </p:nvSpPr>
        <p:spPr>
          <a:xfrm>
            <a:off x="853215" y="2116016"/>
            <a:ext cx="909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이전에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구매하여 </a:t>
            </a:r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</a:rPr>
              <a:t>켠왕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게임을 종료하지 않고 클리어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을 할 만큼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 푹 빠졌었던 게임이라 선택하게 되었다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algn="l"/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ㆍ설명이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없어도 될 정도로 직관적인 조작이 가능한 게임이라</a:t>
            </a:r>
            <a:endParaRPr lang="en-US" altLang="ko-KR" dirty="0">
              <a:solidFill>
                <a:schemeClr val="tx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처음 플레이해보는 사람도 금방 적응이 가능한 점이 최대 장점이다</a:t>
            </a:r>
            <a:r>
              <a:rPr lang="en-US" altLang="ko-KR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ko-KR" altLang="en-US" dirty="0" err="1">
                <a:solidFill>
                  <a:schemeClr val="tx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ㆍ이전에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인기를 꽤나 얻었던 게임인지라</a:t>
            </a:r>
            <a:endParaRPr lang="en-US" altLang="ko-KR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   게임 공략이나 정보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</a:schemeClr>
                </a:solidFill>
              </a:rPr>
              <a:t>소스 이미지 등을 인터넷에서 쉽게 찾아볼 수 있다</a:t>
            </a:r>
            <a:r>
              <a:rPr lang="en-US" altLang="ko-KR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26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190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Pretendard</vt:lpstr>
      <vt:lpstr>Pretendard Black</vt:lpstr>
      <vt:lpstr>Pretendard ExtraBold</vt:lpstr>
      <vt:lpstr>Pretendard Medium</vt:lpstr>
      <vt:lpstr>Pretendard SemiBold</vt:lpstr>
      <vt:lpstr>Pretendard Thin</vt:lpstr>
      <vt:lpstr>맑은 고딕</vt:lpstr>
      <vt:lpstr>Arial</vt:lpstr>
      <vt:lpstr>Calibri</vt:lpstr>
      <vt:lpstr>Office 테마</vt:lpstr>
      <vt:lpstr>Forager(모작)</vt:lpstr>
      <vt:lpstr>PowerPoint 프레젠테이션</vt:lpstr>
      <vt:lpstr>각종 퍼즐을 풀고 좋은 보상을 획득 </vt:lpstr>
      <vt:lpstr>PowerPoint 프레젠테이션</vt:lpstr>
      <vt:lpstr>개발 일정</vt:lpstr>
      <vt:lpstr>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송준호(2021182019)</dc:creator>
  <cp:lastModifiedBy>송준호(2021182019)</cp:lastModifiedBy>
  <cp:revision>5</cp:revision>
  <dcterms:created xsi:type="dcterms:W3CDTF">2024-10-13T09:51:01Z</dcterms:created>
  <dcterms:modified xsi:type="dcterms:W3CDTF">2024-10-13T14:59:23Z</dcterms:modified>
</cp:coreProperties>
</file>