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2" r:id="rId6"/>
    <p:sldId id="273" r:id="rId7"/>
    <p:sldId id="259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E64246"/>
    <a:srgbClr val="E43C3C"/>
    <a:srgbClr val="D13D4A"/>
    <a:srgbClr val="DF2121"/>
    <a:srgbClr val="C1CEF7"/>
    <a:srgbClr val="CBF9D6"/>
    <a:srgbClr val="FCEAEA"/>
    <a:srgbClr val="EE7D7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F7D9-2545-4915-803C-F3177AC6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CA44-8AD8-459D-B305-49C47E15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C2ED-BD1B-403E-A1DB-B0771543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83248-800D-42A5-98E6-A7CCE236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10146-7A17-42D7-B571-4D547AA5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FD255-37EA-4B32-B6B9-D76EFAE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10192-1132-4BA1-8682-3635E8BF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4655F-6F20-42EA-9C27-F189A710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71886-6D09-4620-87A9-9D9D2507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D85BB-7F48-4608-B1FF-AB526EB6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0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171B65-FC4E-468A-B374-CBFBFBF1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BF53B-C8FC-47D0-A5F3-F98F51E2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59ABC-3924-413F-9ABC-5BC2253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5D265-4241-494B-A940-54AF69A2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13ABC-5C12-4ADC-AD0D-F3FF7906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EC03-B0DD-41F4-A853-2471540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37F5-085C-48A3-8AE2-DF3EB291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5AEB5-CA76-4B61-8727-F14913D4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EA5BA-EF7D-49A5-9F60-EF557CB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AE442-41B6-4033-BF76-00809FE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E1E4B-8BB4-4B22-BB30-75A1A68A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CDC88-0CEC-4DBC-98FD-585CAF75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0F6C7-B57C-48B0-BEE0-C67C1710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46023-72E2-4984-8E7F-756A13D7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85451-C931-4DAB-9B33-8605B46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F4A77-7393-4C55-80D2-81A4DF26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B9C61-8239-4783-8F74-2CF54EE5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FB14F-DE50-4DFE-A19C-ADFA852B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D6DD2-CF0D-4EBE-981E-4430F8E3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4E9E0-1F5E-4D0D-961B-7FB0D366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2DD90-9E52-43B3-A9A0-24491369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6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57A9-AF24-4F18-A171-6388AF5A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948E6-6374-40C7-9428-F763740C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EF6E64-3C38-4747-B9D5-FB8CACC83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BF9668-9971-44D8-8309-FD1BE1A5F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9C9978-7E27-4DFC-8AD1-1E93B22BF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78D5ED-3DB7-4B1A-B9FE-D58A7C77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8E6435-FBE6-471A-8770-27A440B8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34665-AE89-4F21-B811-91DB42BF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DA395-301F-4AB8-99A1-45078F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37CFA-BD70-4E8A-9D7B-BB109ABA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F69038-E355-443F-A0E2-F67B8421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4D5C6E-5A91-4062-9C20-E6DA6AF5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72E088-27AC-44B6-B2E3-DBC6D2F6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94C2C-C720-4D1D-AE86-712E3663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79BEA-2DD4-48F6-AAD3-56CA9F3D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0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272DA-72E9-4A02-9D17-82D1F22A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B0426-FE22-40CB-B247-2D715575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16897-5C34-4050-9586-BDD40FB1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4DE0D-654B-419C-AE6B-3DF3A87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08AB3-DD6F-4B32-A9F9-DA5AC5F0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36DD7-916A-4327-9D16-E25A4C49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857D-A98E-45BB-97E3-A038DFB8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D8310-6D54-483B-8B3C-DFE61A474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C8A81-04D7-4461-A15E-ED0868874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C1E08-6E7B-4D90-A866-4A3E30BB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7FD83-52F9-4877-84EF-95FDEFA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D0938-F258-4B09-AE77-E2D6454E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96311-D0DE-4EB5-9457-C3CDCDAB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F1819-D44C-4348-9AFA-374C231C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6E484-A375-4EA9-A6C6-41FA86475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ED76-A4D3-4995-8776-3A38FD1220B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6E4E1-C627-4768-876E-573F816D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0BC53-709A-47F1-B82B-E96564900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3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D61391-CCB6-4F36-8967-A9B469331D47}"/>
              </a:ext>
            </a:extLst>
          </p:cNvPr>
          <p:cNvSpPr/>
          <p:nvPr/>
        </p:nvSpPr>
        <p:spPr>
          <a:xfrm>
            <a:off x="5456877" y="0"/>
            <a:ext cx="6735123" cy="6858000"/>
          </a:xfrm>
          <a:prstGeom prst="rect">
            <a:avLst/>
          </a:prstGeom>
          <a:gradFill flip="none" rotWithShape="1">
            <a:gsLst>
              <a:gs pos="64000">
                <a:srgbClr val="E64246"/>
              </a:gs>
              <a:gs pos="22000">
                <a:srgbClr val="EE7D7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6387104" y="1582340"/>
            <a:ext cx="4874668" cy="3693319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1524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1524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1524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80F10AC-DEC5-49D2-8A7D-F5291BB95723}"/>
              </a:ext>
            </a:extLst>
          </p:cNvPr>
          <p:cNvSpPr txBox="1"/>
          <p:nvPr/>
        </p:nvSpPr>
        <p:spPr>
          <a:xfrm>
            <a:off x="0" y="-19050"/>
            <a:ext cx="53415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solidFill>
                  <a:srgbClr val="E64246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Welcome to </a:t>
            </a:r>
          </a:p>
          <a:p>
            <a:r>
              <a:rPr lang="en-US" altLang="ko-KR" sz="13000">
                <a:solidFill>
                  <a:srgbClr val="E64246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*Switch</a:t>
            </a:r>
            <a:endParaRPr lang="ko-KR" altLang="en-US" sz="13000">
              <a:solidFill>
                <a:srgbClr val="E64246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6F799-86FD-420E-B708-6050A36FB737}"/>
              </a:ext>
            </a:extLst>
          </p:cNvPr>
          <p:cNvSpPr txBox="1"/>
          <p:nvPr/>
        </p:nvSpPr>
        <p:spPr>
          <a:xfrm>
            <a:off x="0" y="4734342"/>
            <a:ext cx="5331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스위치 오리엔테이션</a:t>
            </a:r>
            <a:endParaRPr lang="en-US" altLang="ko-KR" sz="4400">
              <a:solidFill>
                <a:srgbClr val="09214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44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*Switch OT </a:t>
            </a:r>
          </a:p>
          <a:p>
            <a:r>
              <a:rPr lang="en-US" altLang="ko-KR" sz="44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@</a:t>
            </a:r>
            <a:r>
              <a:rPr lang="en-US" altLang="ko-KR" sz="32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30116 </a:t>
            </a:r>
            <a:r>
              <a:rPr lang="ko-KR" altLang="en-US" sz="32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여준호</a:t>
            </a:r>
            <a:endParaRPr lang="ko-KR" altLang="en-US" sz="4800">
              <a:solidFill>
                <a:srgbClr val="09214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26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뭐튼 그래서 </a:t>
            </a:r>
            <a:r>
              <a:rPr lang="en-US" altLang="ko-KR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22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0x06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2F085D-E840-4716-B929-AFD008DCDC8B}"/>
              </a:ext>
            </a:extLst>
          </p:cNvPr>
          <p:cNvSpPr txBox="1"/>
          <p:nvPr/>
        </p:nvSpPr>
        <p:spPr>
          <a:xfrm>
            <a:off x="228600" y="1766544"/>
            <a:ext cx="1148102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 당장 </a:t>
            </a:r>
            <a:endParaRPr lang="en-US" altLang="ko-KR" sz="16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해봅시다</a:t>
            </a:r>
            <a:r>
              <a:rPr lang="en-US" altLang="ko-KR" sz="1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^^7</a:t>
            </a:r>
            <a:endParaRPr lang="ko-KR" altLang="en-US" sz="16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B62AB-E6EA-4037-BD45-88399934612E}"/>
              </a:ext>
            </a:extLst>
          </p:cNvPr>
          <p:cNvSpPr txBox="1"/>
          <p:nvPr/>
        </p:nvSpPr>
        <p:spPr>
          <a:xfrm>
            <a:off x="8324850" y="3481919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4B2AD-00F9-41A9-B9F8-0F992E4F415C}"/>
              </a:ext>
            </a:extLst>
          </p:cNvPr>
          <p:cNvSpPr txBox="1"/>
          <p:nvPr/>
        </p:nvSpPr>
        <p:spPr>
          <a:xfrm rot="2020063">
            <a:off x="8754353" y="2550865"/>
            <a:ext cx="3267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옷히끝</a:t>
            </a:r>
          </a:p>
        </p:txBody>
      </p:sp>
    </p:spTree>
    <p:extLst>
      <p:ext uri="{BB962C8B-B14F-4D97-AF65-F5344CB8AC3E}">
        <p14:creationId xmlns:p14="http://schemas.microsoft.com/office/powerpoint/2010/main" val="31133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예를 들어서</a:t>
            </a:r>
            <a:r>
              <a:rPr lang="en-US" altLang="ko-KR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0x07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86557B-02FD-47CB-BD54-657351E40836}"/>
              </a:ext>
            </a:extLst>
          </p:cNvPr>
          <p:cNvGrpSpPr/>
          <p:nvPr/>
        </p:nvGrpSpPr>
        <p:grpSpPr>
          <a:xfrm>
            <a:off x="188238" y="2160712"/>
            <a:ext cx="11731709" cy="4529554"/>
            <a:chOff x="3205088" y="2261930"/>
            <a:chExt cx="5781823" cy="4188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197E22-5FB3-4153-B8B8-CF542B98BF07}"/>
                </a:ext>
              </a:extLst>
            </p:cNvPr>
            <p:cNvSpPr/>
            <p:nvPr/>
          </p:nvSpPr>
          <p:spPr>
            <a:xfrm>
              <a:off x="3205089" y="2586208"/>
              <a:ext cx="5781822" cy="38644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1AB44A-7FA1-406B-ACD8-46E246B15C72}"/>
                </a:ext>
              </a:extLst>
            </p:cNvPr>
            <p:cNvSpPr/>
            <p:nvPr/>
          </p:nvSpPr>
          <p:spPr>
            <a:xfrm>
              <a:off x="3205088" y="2261930"/>
              <a:ext cx="5781822" cy="3394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 cap="rnd">
              <a:solidFill>
                <a:schemeClr val="tx1">
                  <a:alpha val="9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42734A-9577-42CA-86E3-14C7E02875CA}"/>
              </a:ext>
            </a:extLst>
          </p:cNvPr>
          <p:cNvSpPr txBox="1"/>
          <p:nvPr/>
        </p:nvSpPr>
        <p:spPr>
          <a:xfrm>
            <a:off x="442452" y="2185042"/>
            <a:ext cx="81868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하이 하이 나는 이다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인공 지능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^^;;</a:t>
            </a: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응 안녕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~!</a:t>
            </a: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응 나도 안녕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이라고 해 주고 싶다 하이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뭐라는거냐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무슨 뜻인지 모름요 수고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?!!!!!</a:t>
            </a: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무슨 뜻인지 모름요 수고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종료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들어올 땐 자유지만 나갈 땐 아니란다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^^;;</a:t>
            </a:r>
            <a:endParaRPr lang="en-US" altLang="ko-KR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81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E64246"/>
            </a:gs>
            <a:gs pos="100000">
              <a:schemeClr val="accent4">
                <a:lumMod val="40000"/>
                <a:lumOff val="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ACF4B-46B0-4A28-8B1D-1CADC1B4F5E2}"/>
              </a:ext>
            </a:extLst>
          </p:cNvPr>
          <p:cNvGrpSpPr/>
          <p:nvPr/>
        </p:nvGrpSpPr>
        <p:grpSpPr>
          <a:xfrm rot="1266179">
            <a:off x="6377355" y="368677"/>
            <a:ext cx="4683498" cy="6120647"/>
            <a:chOff x="6312546" y="737353"/>
            <a:chExt cx="4683498" cy="61206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BB13A5-C445-4F55-B575-9A99A34E4BD6}"/>
                </a:ext>
              </a:extLst>
            </p:cNvPr>
            <p:cNvSpPr/>
            <p:nvPr/>
          </p:nvSpPr>
          <p:spPr>
            <a:xfrm>
              <a:off x="6312546" y="1474707"/>
              <a:ext cx="3726895" cy="5383293"/>
            </a:xfrm>
            <a:prstGeom prst="rect">
              <a:avLst/>
            </a:prstGeom>
            <a:blipFill dpi="0" rotWithShape="1">
              <a:blip r:embed="rId2">
                <a:alphaModFix amt="2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9CA9A3B-BE68-4793-A654-1A3CD285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149" y="737353"/>
              <a:ext cx="3726895" cy="53832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D39743-5EA7-4EC6-A2BF-C846C0FCD5AE}"/>
              </a:ext>
            </a:extLst>
          </p:cNvPr>
          <p:cNvSpPr txBox="1"/>
          <p:nvPr/>
        </p:nvSpPr>
        <p:spPr>
          <a:xfrm>
            <a:off x="0" y="0"/>
            <a:ext cx="658545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아마 대부분은</a:t>
            </a:r>
            <a:endParaRPr lang="en-US" altLang="ko-KR" sz="6000">
              <a:solidFill>
                <a:schemeClr val="accent4">
                  <a:lumMod val="20000"/>
                  <a:lumOff val="8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 이쁘고 핑크핑크한</a:t>
            </a:r>
            <a:endParaRPr lang="en-US" altLang="ko-KR" sz="6000">
              <a:solidFill>
                <a:schemeClr val="accent4">
                  <a:lumMod val="20000"/>
                  <a:lumOff val="8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포스터를 보고 왔겠죠</a:t>
            </a:r>
            <a:r>
              <a:rPr lang="en-US" altLang="ko-KR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??</a:t>
            </a: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저희 학교에서 </a:t>
            </a:r>
            <a:r>
              <a:rPr lang="ko-KR" altLang="en-US" sz="9600">
                <a:latin typeface="스웨거 TTF" panose="020B0600000101010101" pitchFamily="50" charset="-127"/>
                <a:ea typeface="스웨거 TTF" panose="020B0600000101010101" pitchFamily="50" charset="-127"/>
              </a:rPr>
              <a:t>가장 예쁜</a:t>
            </a:r>
            <a:endParaRPr lang="en-US" altLang="ko-KR" sz="960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자율동아리 포스터였음을 </a:t>
            </a:r>
            <a:endParaRPr lang="en-US" altLang="ko-KR" sz="6000">
              <a:solidFill>
                <a:schemeClr val="accent4">
                  <a:lumMod val="20000"/>
                  <a:lumOff val="8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자신할 수 있습니다</a:t>
            </a:r>
            <a:r>
              <a:rPr lang="en-US" altLang="ko-KR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15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-2" y="0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환영합니다</a:t>
            </a:r>
            <a:r>
              <a:rPr lang="en-US" altLang="ko-KR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  <a:endParaRPr lang="ko-KR" altLang="en-US" sz="7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0x01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3A5EB302-B9F1-4A37-9DDD-37CD9709F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b="12333"/>
          <a:stretch/>
        </p:blipFill>
        <p:spPr bwMode="auto">
          <a:xfrm>
            <a:off x="6095998" y="1847849"/>
            <a:ext cx="6096001" cy="50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프로그래밍에 대한 이미지 검색결과">
            <a:extLst>
              <a:ext uri="{FF2B5EF4-FFF2-40B4-BE49-F238E27FC236}">
                <a16:creationId xmlns:a16="http://schemas.microsoft.com/office/drawing/2014/main" id="{3F4019F9-62B6-41DD-AD83-E5FFFC410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1"/>
          <a:stretch/>
        </p:blipFill>
        <p:spPr bwMode="auto">
          <a:xfrm>
            <a:off x="0" y="1847849"/>
            <a:ext cx="6096000" cy="500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51680-C508-48DA-BA6F-2E39E90B602D}"/>
              </a:ext>
            </a:extLst>
          </p:cNvPr>
          <p:cNvSpPr txBox="1"/>
          <p:nvPr/>
        </p:nvSpPr>
        <p:spPr>
          <a:xfrm>
            <a:off x="1624527" y="5816202"/>
            <a:ext cx="3060453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프로그래밍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EDD13-68A6-4CA9-A5A5-920A5EF53B3A}"/>
              </a:ext>
            </a:extLst>
          </p:cNvPr>
          <p:cNvSpPr txBox="1"/>
          <p:nvPr/>
        </p:nvSpPr>
        <p:spPr>
          <a:xfrm>
            <a:off x="7865444" y="5816202"/>
            <a:ext cx="2557110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정보보안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BD13F-70D7-40D8-838C-88652C36A177}"/>
              </a:ext>
            </a:extLst>
          </p:cNvPr>
          <p:cNvSpPr txBox="1"/>
          <p:nvPr/>
        </p:nvSpPr>
        <p:spPr>
          <a:xfrm>
            <a:off x="0" y="1847849"/>
            <a:ext cx="11541942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구글에서 그나마 안 중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병스러운 이미지를 가져와 보았습니다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해커에 대한 이미지 검색결과">
            <a:extLst>
              <a:ext uri="{FF2B5EF4-FFF2-40B4-BE49-F238E27FC236}">
                <a16:creationId xmlns:a16="http://schemas.microsoft.com/office/drawing/2014/main" id="{2D1197CA-1DD4-48E1-8FB0-2E17AF5B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8578"/>
            <a:ext cx="8229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해킹에 대한 이미지 검색결과">
            <a:extLst>
              <a:ext uri="{FF2B5EF4-FFF2-40B4-BE49-F238E27FC236}">
                <a16:creationId xmlns:a16="http://schemas.microsoft.com/office/drawing/2014/main" id="{209A6E06-86A6-4DDE-A72A-D5532B7A1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/>
          <a:stretch/>
        </p:blipFill>
        <p:spPr bwMode="auto">
          <a:xfrm>
            <a:off x="5795709" y="1836166"/>
            <a:ext cx="6396291" cy="501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환영합니다</a:t>
            </a:r>
            <a:r>
              <a:rPr lang="en-US" altLang="ko-KR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  <a:endParaRPr lang="ko-KR" altLang="en-US" sz="7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0x01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E51680-C508-48DA-BA6F-2E39E90B602D}"/>
              </a:ext>
            </a:extLst>
          </p:cNvPr>
          <p:cNvSpPr txBox="1"/>
          <p:nvPr/>
        </p:nvSpPr>
        <p:spPr>
          <a:xfrm>
            <a:off x="1624527" y="5816202"/>
            <a:ext cx="3060453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프로그래밍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EDD13-68A6-4CA9-A5A5-920A5EF53B3A}"/>
              </a:ext>
            </a:extLst>
          </p:cNvPr>
          <p:cNvSpPr txBox="1"/>
          <p:nvPr/>
        </p:nvSpPr>
        <p:spPr>
          <a:xfrm>
            <a:off x="7865444" y="5816202"/>
            <a:ext cx="2557110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정보보안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BD13F-70D7-40D8-838C-88652C36A177}"/>
              </a:ext>
            </a:extLst>
          </p:cNvPr>
          <p:cNvSpPr txBox="1"/>
          <p:nvPr/>
        </p:nvSpPr>
        <p:spPr>
          <a:xfrm>
            <a:off x="0" y="1836166"/>
            <a:ext cx="11200502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사실 중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병 짤을 저만 볼 수는 없기에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... 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좋은 건 나눠야죠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^^7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52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나를 소개합니다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0x02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DDAB752-E28A-4086-8EBA-112E348BB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839727"/>
            <a:ext cx="3256987" cy="3256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858BE6-AD5A-44EA-8E8E-D426F45BA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7011747" y="1836166"/>
            <a:ext cx="5180253" cy="5029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7C0818-D1DB-432D-96E4-3F1924CB8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7"/>
          <a:stretch/>
        </p:blipFill>
        <p:spPr>
          <a:xfrm>
            <a:off x="7095563" y="1836166"/>
            <a:ext cx="5096438" cy="5418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52E005-B828-4171-A4BB-F70E7E33655C}"/>
              </a:ext>
            </a:extLst>
          </p:cNvPr>
          <p:cNvSpPr txBox="1"/>
          <p:nvPr/>
        </p:nvSpPr>
        <p:spPr>
          <a:xfrm>
            <a:off x="0" y="5096714"/>
            <a:ext cx="48686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은여울중학교 급식봇</a:t>
            </a:r>
            <a:endParaRPr lang="en-US" altLang="ko-KR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카카오톡 플러스친구 검색 또는</a:t>
            </a:r>
            <a:endParaRPr lang="en-US" altLang="ko-KR" sz="24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@silvermeal </a:t>
            </a:r>
            <a:r>
              <a:rPr lang="ko-KR" altLang="en-US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아이디로 친구추가</a:t>
            </a:r>
            <a:endParaRPr lang="en-US" altLang="ko-KR" sz="24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D3F20-C364-4E5C-8494-57DFDAFD6434}"/>
              </a:ext>
            </a:extLst>
          </p:cNvPr>
          <p:cNvSpPr txBox="1"/>
          <p:nvPr/>
        </p:nvSpPr>
        <p:spPr>
          <a:xfrm>
            <a:off x="3301577" y="1836166"/>
            <a:ext cx="3684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학교급식 </a:t>
            </a:r>
            <a:endParaRPr lang="en-US" altLang="ko-KR" sz="48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파싱 </a:t>
            </a:r>
            <a:r>
              <a:rPr lang="en-US" altLang="ko-KR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=&gt;</a:t>
            </a:r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출력</a:t>
            </a:r>
            <a:endParaRPr lang="en-US" altLang="ko-KR" sz="48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EB5EAC-44AB-4098-B346-78CF1693BD1A}"/>
              </a:ext>
            </a:extLst>
          </p:cNvPr>
          <p:cNvSpPr/>
          <p:nvPr/>
        </p:nvSpPr>
        <p:spPr>
          <a:xfrm>
            <a:off x="3287806" y="1836166"/>
            <a:ext cx="3673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날씨정보</a:t>
            </a:r>
            <a:endParaRPr lang="en-US" altLang="ko-KR" sz="48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php에 대한 이미지 검색결과">
            <a:extLst>
              <a:ext uri="{FF2B5EF4-FFF2-40B4-BE49-F238E27FC236}">
                <a16:creationId xmlns:a16="http://schemas.microsoft.com/office/drawing/2014/main" id="{76D80AF5-DA85-4D5E-B593-AD637F0A0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/>
          <a:stretch/>
        </p:blipFill>
        <p:spPr bwMode="auto">
          <a:xfrm>
            <a:off x="4868640" y="1839472"/>
            <a:ext cx="7323360" cy="50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에 대한 이미지 검색결과">
            <a:extLst>
              <a:ext uri="{FF2B5EF4-FFF2-40B4-BE49-F238E27FC236}">
                <a16:creationId xmlns:a16="http://schemas.microsoft.com/office/drawing/2014/main" id="{3B9A9ECF-2045-4839-A5F2-03B6FDC9D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/>
          <a:stretch/>
        </p:blipFill>
        <p:spPr bwMode="auto">
          <a:xfrm>
            <a:off x="-1" y="1846099"/>
            <a:ext cx="12192000" cy="50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나를 소개합니다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0x02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allyajyo introdution image, &quot;Allyajyo, for faster &amp; better CTF quals&quot; in Google Roboto">
            <a:extLst>
              <a:ext uri="{FF2B5EF4-FFF2-40B4-BE49-F238E27FC236}">
                <a16:creationId xmlns:a16="http://schemas.microsoft.com/office/drawing/2014/main" id="{B7B5FC69-79E6-4A1E-9B35-C18A737A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4.uf.tistory.com/image/999D594D5A9FFC4A085174">
            <a:extLst>
              <a:ext uri="{FF2B5EF4-FFF2-40B4-BE49-F238E27FC236}">
                <a16:creationId xmlns:a16="http://schemas.microsoft.com/office/drawing/2014/main" id="{09CB8C3C-E82F-4FB3-9F6B-CED77EF4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5" y="88032"/>
            <a:ext cx="10813289" cy="66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9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그래서 머하려고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D76472-C3D9-4680-9D84-F5C06C3C5BCB}"/>
              </a:ext>
            </a:extLst>
          </p:cNvPr>
          <p:cNvSpPr txBox="1"/>
          <p:nvPr/>
        </p:nvSpPr>
        <p:spPr>
          <a:xfrm>
            <a:off x="0" y="1836166"/>
            <a:ext cx="11652549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우리 동아리는 크게 이렇게 운영될 것이라고 말할 수 있어요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2EFA9-0874-4A53-A771-81F9EE9BC850}"/>
              </a:ext>
            </a:extLst>
          </p:cNvPr>
          <p:cNvSpPr txBox="1"/>
          <p:nvPr/>
        </p:nvSpPr>
        <p:spPr>
          <a:xfrm>
            <a:off x="282581" y="2752571"/>
            <a:ext cx="5671745" cy="1077218"/>
          </a:xfrm>
          <a:prstGeom prst="rect">
            <a:avLst/>
          </a:prstGeom>
          <a:solidFill>
            <a:srgbClr val="FCEAEA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목표설정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개발하고 싶은 결과물 정하기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E67B3-C204-45FE-97A5-834F957DFB20}"/>
              </a:ext>
            </a:extLst>
          </p:cNvPr>
          <p:cNvSpPr txBox="1"/>
          <p:nvPr/>
        </p:nvSpPr>
        <p:spPr>
          <a:xfrm>
            <a:off x="7052138" y="3755647"/>
            <a:ext cx="4980851" cy="1077218"/>
          </a:xfrm>
          <a:prstGeom prst="rect">
            <a:avLst/>
          </a:prstGeom>
          <a:solidFill>
            <a:srgbClr val="CBF9D6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기술을 알아보면서 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조금씩 만들기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43E51-1DC4-4553-8854-BAD4846ED3A7}"/>
              </a:ext>
            </a:extLst>
          </p:cNvPr>
          <p:cNvSpPr txBox="1"/>
          <p:nvPr/>
        </p:nvSpPr>
        <p:spPr>
          <a:xfrm>
            <a:off x="282581" y="4547795"/>
            <a:ext cx="6253635" cy="1077218"/>
          </a:xfrm>
          <a:prstGeom prst="rect">
            <a:avLst/>
          </a:prstGeom>
          <a:solidFill>
            <a:srgbClr val="C1CEF7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개발하면서 중간중간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서로 피드백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발표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공부 내용 정리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35DD6-7ADE-4A27-A00D-D5016260E78A}"/>
              </a:ext>
            </a:extLst>
          </p:cNvPr>
          <p:cNvSpPr txBox="1"/>
          <p:nvPr/>
        </p:nvSpPr>
        <p:spPr>
          <a:xfrm>
            <a:off x="6974914" y="5114308"/>
            <a:ext cx="3483646" cy="584775"/>
          </a:xfrm>
          <a:prstGeom prst="rect">
            <a:avLst/>
          </a:prstGeom>
          <a:solidFill>
            <a:srgbClr val="FCEAEA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우와 완성이드아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~!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E44B45B-17A4-43A0-91E2-5BE5A8401048}"/>
              </a:ext>
            </a:extLst>
          </p:cNvPr>
          <p:cNvSpPr/>
          <p:nvPr/>
        </p:nvSpPr>
        <p:spPr>
          <a:xfrm>
            <a:off x="5751871" y="2947558"/>
            <a:ext cx="2772697" cy="680545"/>
          </a:xfrm>
          <a:custGeom>
            <a:avLst/>
            <a:gdLst>
              <a:gd name="connsiteX0" fmla="*/ 0 w 2772697"/>
              <a:gd name="connsiteY0" fmla="*/ 16868 h 680545"/>
              <a:gd name="connsiteX1" fmla="*/ 796413 w 2772697"/>
              <a:gd name="connsiteY1" fmla="*/ 2119 h 680545"/>
              <a:gd name="connsiteX2" fmla="*/ 1666568 w 2772697"/>
              <a:gd name="connsiteY2" fmla="*/ 31616 h 680545"/>
              <a:gd name="connsiteX3" fmla="*/ 1769806 w 2772697"/>
              <a:gd name="connsiteY3" fmla="*/ 61113 h 680545"/>
              <a:gd name="connsiteX4" fmla="*/ 1843548 w 2772697"/>
              <a:gd name="connsiteY4" fmla="*/ 90610 h 680545"/>
              <a:gd name="connsiteX5" fmla="*/ 1932039 w 2772697"/>
              <a:gd name="connsiteY5" fmla="*/ 105358 h 680545"/>
              <a:gd name="connsiteX6" fmla="*/ 1976284 w 2772697"/>
              <a:gd name="connsiteY6" fmla="*/ 134855 h 680545"/>
              <a:gd name="connsiteX7" fmla="*/ 2109019 w 2772697"/>
              <a:gd name="connsiteY7" fmla="*/ 208597 h 680545"/>
              <a:gd name="connsiteX8" fmla="*/ 2286000 w 2772697"/>
              <a:gd name="connsiteY8" fmla="*/ 356081 h 680545"/>
              <a:gd name="connsiteX9" fmla="*/ 2418735 w 2772697"/>
              <a:gd name="connsiteY9" fmla="*/ 429823 h 680545"/>
              <a:gd name="connsiteX10" fmla="*/ 2477729 w 2772697"/>
              <a:gd name="connsiteY10" fmla="*/ 474068 h 680545"/>
              <a:gd name="connsiteX11" fmla="*/ 2610464 w 2772697"/>
              <a:gd name="connsiteY11" fmla="*/ 592055 h 680545"/>
              <a:gd name="connsiteX12" fmla="*/ 2654710 w 2772697"/>
              <a:gd name="connsiteY12" fmla="*/ 606803 h 680545"/>
              <a:gd name="connsiteX13" fmla="*/ 2684206 w 2772697"/>
              <a:gd name="connsiteY13" fmla="*/ 651048 h 680545"/>
              <a:gd name="connsiteX14" fmla="*/ 2684206 w 2772697"/>
              <a:gd name="connsiteY14" fmla="*/ 680545 h 680545"/>
              <a:gd name="connsiteX15" fmla="*/ 2639961 w 2772697"/>
              <a:gd name="connsiteY15" fmla="*/ 665797 h 680545"/>
              <a:gd name="connsiteX16" fmla="*/ 2536723 w 2772697"/>
              <a:gd name="connsiteY16" fmla="*/ 636300 h 680545"/>
              <a:gd name="connsiteX17" fmla="*/ 2477729 w 2772697"/>
              <a:gd name="connsiteY17" fmla="*/ 606803 h 680545"/>
              <a:gd name="connsiteX18" fmla="*/ 2403987 w 2772697"/>
              <a:gd name="connsiteY18" fmla="*/ 592055 h 680545"/>
              <a:gd name="connsiteX19" fmla="*/ 2521974 w 2772697"/>
              <a:gd name="connsiteY19" fmla="*/ 606803 h 680545"/>
              <a:gd name="connsiteX20" fmla="*/ 2625213 w 2772697"/>
              <a:gd name="connsiteY20" fmla="*/ 636300 h 680545"/>
              <a:gd name="connsiteX21" fmla="*/ 2684206 w 2772697"/>
              <a:gd name="connsiteY21" fmla="*/ 651048 h 680545"/>
              <a:gd name="connsiteX22" fmla="*/ 2772697 w 2772697"/>
              <a:gd name="connsiteY22" fmla="*/ 680545 h 680545"/>
              <a:gd name="connsiteX23" fmla="*/ 2757948 w 2772697"/>
              <a:gd name="connsiteY23" fmla="*/ 459319 h 680545"/>
              <a:gd name="connsiteX24" fmla="*/ 2728452 w 2772697"/>
              <a:gd name="connsiteY24" fmla="*/ 370829 h 680545"/>
              <a:gd name="connsiteX25" fmla="*/ 2713703 w 2772697"/>
              <a:gd name="connsiteY25" fmla="*/ 311836 h 6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72697" h="680545">
                <a:moveTo>
                  <a:pt x="0" y="16868"/>
                </a:moveTo>
                <a:lnTo>
                  <a:pt x="796413" y="2119"/>
                </a:lnTo>
                <a:cubicBezTo>
                  <a:pt x="1463997" y="2119"/>
                  <a:pt x="1319379" y="-11782"/>
                  <a:pt x="1666568" y="31616"/>
                </a:cubicBezTo>
                <a:cubicBezTo>
                  <a:pt x="1700981" y="41448"/>
                  <a:pt x="1735853" y="49795"/>
                  <a:pt x="1769806" y="61113"/>
                </a:cubicBezTo>
                <a:cubicBezTo>
                  <a:pt x="1794922" y="69485"/>
                  <a:pt x="1818007" y="83644"/>
                  <a:pt x="1843548" y="90610"/>
                </a:cubicBezTo>
                <a:cubicBezTo>
                  <a:pt x="1872398" y="98478"/>
                  <a:pt x="1902542" y="100442"/>
                  <a:pt x="1932039" y="105358"/>
                </a:cubicBezTo>
                <a:cubicBezTo>
                  <a:pt x="1946787" y="115190"/>
                  <a:pt x="1960894" y="126061"/>
                  <a:pt x="1976284" y="134855"/>
                </a:cubicBezTo>
                <a:cubicBezTo>
                  <a:pt x="2029028" y="164995"/>
                  <a:pt x="2058002" y="168917"/>
                  <a:pt x="2109019" y="208597"/>
                </a:cubicBezTo>
                <a:cubicBezTo>
                  <a:pt x="2206376" y="284318"/>
                  <a:pt x="2139401" y="282784"/>
                  <a:pt x="2286000" y="356081"/>
                </a:cubicBezTo>
                <a:cubicBezTo>
                  <a:pt x="2342236" y="384198"/>
                  <a:pt x="2363167" y="392777"/>
                  <a:pt x="2418735" y="429823"/>
                </a:cubicBezTo>
                <a:cubicBezTo>
                  <a:pt x="2439187" y="443458"/>
                  <a:pt x="2459458" y="457624"/>
                  <a:pt x="2477729" y="474068"/>
                </a:cubicBezTo>
                <a:cubicBezTo>
                  <a:pt x="2526584" y="518037"/>
                  <a:pt x="2553678" y="563662"/>
                  <a:pt x="2610464" y="592055"/>
                </a:cubicBezTo>
                <a:cubicBezTo>
                  <a:pt x="2624369" y="599007"/>
                  <a:pt x="2639961" y="601887"/>
                  <a:pt x="2654710" y="606803"/>
                </a:cubicBezTo>
                <a:cubicBezTo>
                  <a:pt x="2664542" y="621551"/>
                  <a:pt x="2670365" y="639975"/>
                  <a:pt x="2684206" y="651048"/>
                </a:cubicBezTo>
                <a:cubicBezTo>
                  <a:pt x="2718909" y="678810"/>
                  <a:pt x="2767493" y="652784"/>
                  <a:pt x="2684206" y="680545"/>
                </a:cubicBezTo>
                <a:cubicBezTo>
                  <a:pt x="2669458" y="675629"/>
                  <a:pt x="2654851" y="670264"/>
                  <a:pt x="2639961" y="665797"/>
                </a:cubicBezTo>
                <a:cubicBezTo>
                  <a:pt x="2605681" y="655513"/>
                  <a:pt x="2570358" y="648531"/>
                  <a:pt x="2536723" y="636300"/>
                </a:cubicBezTo>
                <a:cubicBezTo>
                  <a:pt x="2516061" y="628786"/>
                  <a:pt x="2498587" y="613755"/>
                  <a:pt x="2477729" y="606803"/>
                </a:cubicBezTo>
                <a:cubicBezTo>
                  <a:pt x="2453948" y="598876"/>
                  <a:pt x="2378920" y="592055"/>
                  <a:pt x="2403987" y="592055"/>
                </a:cubicBezTo>
                <a:cubicBezTo>
                  <a:pt x="2443622" y="592055"/>
                  <a:pt x="2482645" y="601887"/>
                  <a:pt x="2521974" y="606803"/>
                </a:cubicBezTo>
                <a:cubicBezTo>
                  <a:pt x="2706438" y="652921"/>
                  <a:pt x="2477076" y="593976"/>
                  <a:pt x="2625213" y="636300"/>
                </a:cubicBezTo>
                <a:cubicBezTo>
                  <a:pt x="2644703" y="641868"/>
                  <a:pt x="2664791" y="645224"/>
                  <a:pt x="2684206" y="651048"/>
                </a:cubicBezTo>
                <a:cubicBezTo>
                  <a:pt x="2713987" y="659982"/>
                  <a:pt x="2772697" y="680545"/>
                  <a:pt x="2772697" y="680545"/>
                </a:cubicBezTo>
                <a:cubicBezTo>
                  <a:pt x="2767781" y="606803"/>
                  <a:pt x="2768400" y="532482"/>
                  <a:pt x="2757948" y="459319"/>
                </a:cubicBezTo>
                <a:cubicBezTo>
                  <a:pt x="2753551" y="428539"/>
                  <a:pt x="2738284" y="400326"/>
                  <a:pt x="2728452" y="370829"/>
                </a:cubicBezTo>
                <a:cubicBezTo>
                  <a:pt x="2712148" y="321918"/>
                  <a:pt x="2713703" y="342131"/>
                  <a:pt x="2713703" y="311836"/>
                </a:cubicBezTo>
              </a:path>
            </a:pathLst>
          </a:custGeom>
          <a:noFill/>
          <a:ln w="88900" cap="rnd">
            <a:solidFill>
              <a:srgbClr val="FCEA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077B66B-B30A-4B76-82B2-00E99FD140F2}"/>
              </a:ext>
            </a:extLst>
          </p:cNvPr>
          <p:cNvSpPr/>
          <p:nvPr/>
        </p:nvSpPr>
        <p:spPr>
          <a:xfrm>
            <a:off x="5486423" y="3870757"/>
            <a:ext cx="1565715" cy="526767"/>
          </a:xfrm>
          <a:custGeom>
            <a:avLst/>
            <a:gdLst>
              <a:gd name="connsiteX0" fmla="*/ 1565715 w 1565715"/>
              <a:gd name="connsiteY0" fmla="*/ 0 h 526767"/>
              <a:gd name="connsiteX1" fmla="*/ 1314993 w 1565715"/>
              <a:gd name="connsiteY1" fmla="*/ 14748 h 526767"/>
              <a:gd name="connsiteX2" fmla="*/ 1182257 w 1565715"/>
              <a:gd name="connsiteY2" fmla="*/ 29497 h 526767"/>
              <a:gd name="connsiteX3" fmla="*/ 902038 w 1565715"/>
              <a:gd name="connsiteY3" fmla="*/ 44245 h 526767"/>
              <a:gd name="connsiteX4" fmla="*/ 784051 w 1565715"/>
              <a:gd name="connsiteY4" fmla="*/ 58993 h 526767"/>
              <a:gd name="connsiteX5" fmla="*/ 607070 w 1565715"/>
              <a:gd name="connsiteY5" fmla="*/ 73742 h 526767"/>
              <a:gd name="connsiteX6" fmla="*/ 518580 w 1565715"/>
              <a:gd name="connsiteY6" fmla="*/ 88490 h 526767"/>
              <a:gd name="connsiteX7" fmla="*/ 430089 w 1565715"/>
              <a:gd name="connsiteY7" fmla="*/ 117987 h 526767"/>
              <a:gd name="connsiteX8" fmla="*/ 282605 w 1565715"/>
              <a:gd name="connsiteY8" fmla="*/ 221226 h 526767"/>
              <a:gd name="connsiteX9" fmla="*/ 194115 w 1565715"/>
              <a:gd name="connsiteY9" fmla="*/ 294968 h 526767"/>
              <a:gd name="connsiteX10" fmla="*/ 135122 w 1565715"/>
              <a:gd name="connsiteY10" fmla="*/ 383458 h 526767"/>
              <a:gd name="connsiteX11" fmla="*/ 105625 w 1565715"/>
              <a:gd name="connsiteY11" fmla="*/ 427703 h 526767"/>
              <a:gd name="connsiteX12" fmla="*/ 61380 w 1565715"/>
              <a:gd name="connsiteY12" fmla="*/ 471948 h 526767"/>
              <a:gd name="connsiteX13" fmla="*/ 46631 w 1565715"/>
              <a:gd name="connsiteY13" fmla="*/ 516193 h 526767"/>
              <a:gd name="connsiteX14" fmla="*/ 2386 w 1565715"/>
              <a:gd name="connsiteY14" fmla="*/ 501445 h 526767"/>
              <a:gd name="connsiteX15" fmla="*/ 17134 w 1565715"/>
              <a:gd name="connsiteY15" fmla="*/ 368710 h 526767"/>
              <a:gd name="connsiteX16" fmla="*/ 46631 w 1565715"/>
              <a:gd name="connsiteY16" fmla="*/ 206477 h 526767"/>
              <a:gd name="connsiteX17" fmla="*/ 61380 w 1565715"/>
              <a:gd name="connsiteY17" fmla="*/ 516193 h 526767"/>
              <a:gd name="connsiteX18" fmla="*/ 149870 w 1565715"/>
              <a:gd name="connsiteY18" fmla="*/ 501445 h 526767"/>
              <a:gd name="connsiteX19" fmla="*/ 194115 w 1565715"/>
              <a:gd name="connsiteY19" fmla="*/ 486697 h 526767"/>
              <a:gd name="connsiteX20" fmla="*/ 253109 w 1565715"/>
              <a:gd name="connsiteY20" fmla="*/ 471948 h 526767"/>
              <a:gd name="connsiteX21" fmla="*/ 297354 w 1565715"/>
              <a:gd name="connsiteY21" fmla="*/ 442452 h 526767"/>
              <a:gd name="connsiteX22" fmla="*/ 430089 w 1565715"/>
              <a:gd name="connsiteY22" fmla="*/ 427703 h 52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65715" h="526767">
                <a:moveTo>
                  <a:pt x="1565715" y="0"/>
                </a:moveTo>
                <a:lnTo>
                  <a:pt x="1314993" y="14748"/>
                </a:lnTo>
                <a:cubicBezTo>
                  <a:pt x="1270606" y="18162"/>
                  <a:pt x="1226662" y="26325"/>
                  <a:pt x="1182257" y="29497"/>
                </a:cubicBezTo>
                <a:cubicBezTo>
                  <a:pt x="1088959" y="36161"/>
                  <a:pt x="995444" y="39329"/>
                  <a:pt x="902038" y="44245"/>
                </a:cubicBezTo>
                <a:cubicBezTo>
                  <a:pt x="862709" y="49161"/>
                  <a:pt x="823489" y="55049"/>
                  <a:pt x="784051" y="58993"/>
                </a:cubicBezTo>
                <a:cubicBezTo>
                  <a:pt x="725147" y="64883"/>
                  <a:pt x="665906" y="67205"/>
                  <a:pt x="607070" y="73742"/>
                </a:cubicBezTo>
                <a:cubicBezTo>
                  <a:pt x="577349" y="77044"/>
                  <a:pt x="548077" y="83574"/>
                  <a:pt x="518580" y="88490"/>
                </a:cubicBezTo>
                <a:cubicBezTo>
                  <a:pt x="489083" y="98322"/>
                  <a:pt x="455959" y="100740"/>
                  <a:pt x="430089" y="117987"/>
                </a:cubicBezTo>
                <a:cubicBezTo>
                  <a:pt x="226615" y="253638"/>
                  <a:pt x="435506" y="112013"/>
                  <a:pt x="282605" y="221226"/>
                </a:cubicBezTo>
                <a:cubicBezTo>
                  <a:pt x="239996" y="251661"/>
                  <a:pt x="228547" y="250698"/>
                  <a:pt x="194115" y="294968"/>
                </a:cubicBezTo>
                <a:cubicBezTo>
                  <a:pt x="172351" y="322951"/>
                  <a:pt x="154786" y="353961"/>
                  <a:pt x="135122" y="383458"/>
                </a:cubicBezTo>
                <a:cubicBezTo>
                  <a:pt x="125290" y="398206"/>
                  <a:pt x="118159" y="415169"/>
                  <a:pt x="105625" y="427703"/>
                </a:cubicBezTo>
                <a:lnTo>
                  <a:pt x="61380" y="471948"/>
                </a:lnTo>
                <a:cubicBezTo>
                  <a:pt x="56464" y="486696"/>
                  <a:pt x="60536" y="509241"/>
                  <a:pt x="46631" y="516193"/>
                </a:cubicBezTo>
                <a:cubicBezTo>
                  <a:pt x="32726" y="523145"/>
                  <a:pt x="5435" y="516689"/>
                  <a:pt x="2386" y="501445"/>
                </a:cubicBezTo>
                <a:cubicBezTo>
                  <a:pt x="-6345" y="457792"/>
                  <a:pt x="11250" y="412837"/>
                  <a:pt x="17134" y="368710"/>
                </a:cubicBezTo>
                <a:cubicBezTo>
                  <a:pt x="24680" y="312115"/>
                  <a:pt x="35511" y="262078"/>
                  <a:pt x="46631" y="206477"/>
                </a:cubicBezTo>
                <a:cubicBezTo>
                  <a:pt x="51547" y="309716"/>
                  <a:pt x="27236" y="418640"/>
                  <a:pt x="61380" y="516193"/>
                </a:cubicBezTo>
                <a:cubicBezTo>
                  <a:pt x="71259" y="544418"/>
                  <a:pt x="120679" y="507932"/>
                  <a:pt x="149870" y="501445"/>
                </a:cubicBezTo>
                <a:cubicBezTo>
                  <a:pt x="165046" y="498073"/>
                  <a:pt x="179167" y="490968"/>
                  <a:pt x="194115" y="486697"/>
                </a:cubicBezTo>
                <a:cubicBezTo>
                  <a:pt x="213605" y="481128"/>
                  <a:pt x="233444" y="476864"/>
                  <a:pt x="253109" y="471948"/>
                </a:cubicBezTo>
                <a:cubicBezTo>
                  <a:pt x="267857" y="462116"/>
                  <a:pt x="280757" y="448676"/>
                  <a:pt x="297354" y="442452"/>
                </a:cubicBezTo>
                <a:cubicBezTo>
                  <a:pt x="346969" y="423846"/>
                  <a:pt x="380081" y="427703"/>
                  <a:pt x="430089" y="427703"/>
                </a:cubicBezTo>
              </a:path>
            </a:pathLst>
          </a:custGeom>
          <a:noFill/>
          <a:ln w="88900" cap="rnd">
            <a:solidFill>
              <a:srgbClr val="CBF9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179655C-6884-433D-A043-005D8E60ADD5}"/>
              </a:ext>
            </a:extLst>
          </p:cNvPr>
          <p:cNvSpPr/>
          <p:nvPr/>
        </p:nvSpPr>
        <p:spPr>
          <a:xfrm rot="937946">
            <a:off x="5798538" y="5795814"/>
            <a:ext cx="1666930" cy="575187"/>
          </a:xfrm>
          <a:custGeom>
            <a:avLst/>
            <a:gdLst>
              <a:gd name="connsiteX0" fmla="*/ 0 w 1666930"/>
              <a:gd name="connsiteY0" fmla="*/ 0 h 575187"/>
              <a:gd name="connsiteX1" fmla="*/ 73741 w 1666930"/>
              <a:gd name="connsiteY1" fmla="*/ 117987 h 575187"/>
              <a:gd name="connsiteX2" fmla="*/ 88490 w 1666930"/>
              <a:gd name="connsiteY2" fmla="*/ 162233 h 575187"/>
              <a:gd name="connsiteX3" fmla="*/ 132735 w 1666930"/>
              <a:gd name="connsiteY3" fmla="*/ 191729 h 575187"/>
              <a:gd name="connsiteX4" fmla="*/ 162232 w 1666930"/>
              <a:gd name="connsiteY4" fmla="*/ 235975 h 575187"/>
              <a:gd name="connsiteX5" fmla="*/ 250722 w 1666930"/>
              <a:gd name="connsiteY5" fmla="*/ 294968 h 575187"/>
              <a:gd name="connsiteX6" fmla="*/ 339212 w 1666930"/>
              <a:gd name="connsiteY6" fmla="*/ 339213 h 575187"/>
              <a:gd name="connsiteX7" fmla="*/ 1061883 w 1666930"/>
              <a:gd name="connsiteY7" fmla="*/ 324465 h 575187"/>
              <a:gd name="connsiteX8" fmla="*/ 1209367 w 1666930"/>
              <a:gd name="connsiteY8" fmla="*/ 309716 h 575187"/>
              <a:gd name="connsiteX9" fmla="*/ 1297858 w 1666930"/>
              <a:gd name="connsiteY9" fmla="*/ 280220 h 575187"/>
              <a:gd name="connsiteX10" fmla="*/ 1401096 w 1666930"/>
              <a:gd name="connsiteY10" fmla="*/ 250723 h 575187"/>
              <a:gd name="connsiteX11" fmla="*/ 1489587 w 1666930"/>
              <a:gd name="connsiteY11" fmla="*/ 206478 h 575187"/>
              <a:gd name="connsiteX12" fmla="*/ 1533832 w 1666930"/>
              <a:gd name="connsiteY12" fmla="*/ 176981 h 575187"/>
              <a:gd name="connsiteX13" fmla="*/ 1430593 w 1666930"/>
              <a:gd name="connsiteY13" fmla="*/ 117987 h 575187"/>
              <a:gd name="connsiteX14" fmla="*/ 1342103 w 1666930"/>
              <a:gd name="connsiteY14" fmla="*/ 88491 h 575187"/>
              <a:gd name="connsiteX15" fmla="*/ 1356851 w 1666930"/>
              <a:gd name="connsiteY15" fmla="*/ 88491 h 575187"/>
              <a:gd name="connsiteX16" fmla="*/ 1445341 w 1666930"/>
              <a:gd name="connsiteY16" fmla="*/ 103239 h 575187"/>
              <a:gd name="connsiteX17" fmla="*/ 1578077 w 1666930"/>
              <a:gd name="connsiteY17" fmla="*/ 117987 h 575187"/>
              <a:gd name="connsiteX18" fmla="*/ 1651819 w 1666930"/>
              <a:gd name="connsiteY18" fmla="*/ 191729 h 575187"/>
              <a:gd name="connsiteX19" fmla="*/ 1622322 w 1666930"/>
              <a:gd name="connsiteY19" fmla="*/ 235975 h 575187"/>
              <a:gd name="connsiteX20" fmla="*/ 1607574 w 1666930"/>
              <a:gd name="connsiteY20" fmla="*/ 294968 h 575187"/>
              <a:gd name="connsiteX21" fmla="*/ 1578077 w 1666930"/>
              <a:gd name="connsiteY21" fmla="*/ 339213 h 575187"/>
              <a:gd name="connsiteX22" fmla="*/ 1548580 w 1666930"/>
              <a:gd name="connsiteY22" fmla="*/ 457200 h 575187"/>
              <a:gd name="connsiteX23" fmla="*/ 1533832 w 1666930"/>
              <a:gd name="connsiteY23" fmla="*/ 501445 h 575187"/>
              <a:gd name="connsiteX24" fmla="*/ 1504335 w 1666930"/>
              <a:gd name="connsiteY24" fmla="*/ 545691 h 575187"/>
              <a:gd name="connsiteX25" fmla="*/ 1489587 w 1666930"/>
              <a:gd name="connsiteY25" fmla="*/ 575187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66930" h="575187">
                <a:moveTo>
                  <a:pt x="0" y="0"/>
                </a:moveTo>
                <a:cubicBezTo>
                  <a:pt x="24580" y="39329"/>
                  <a:pt x="59075" y="73989"/>
                  <a:pt x="73741" y="117987"/>
                </a:cubicBezTo>
                <a:cubicBezTo>
                  <a:pt x="78657" y="132736"/>
                  <a:pt x="78778" y="150093"/>
                  <a:pt x="88490" y="162233"/>
                </a:cubicBezTo>
                <a:cubicBezTo>
                  <a:pt x="99563" y="176074"/>
                  <a:pt x="117987" y="181897"/>
                  <a:pt x="132735" y="191729"/>
                </a:cubicBezTo>
                <a:cubicBezTo>
                  <a:pt x="142567" y="206478"/>
                  <a:pt x="148892" y="224303"/>
                  <a:pt x="162232" y="235975"/>
                </a:cubicBezTo>
                <a:cubicBezTo>
                  <a:pt x="188911" y="259319"/>
                  <a:pt x="221225" y="275304"/>
                  <a:pt x="250722" y="294968"/>
                </a:cubicBezTo>
                <a:cubicBezTo>
                  <a:pt x="307903" y="333089"/>
                  <a:pt x="278150" y="318859"/>
                  <a:pt x="339212" y="339213"/>
                </a:cubicBezTo>
                <a:lnTo>
                  <a:pt x="1061883" y="324465"/>
                </a:lnTo>
                <a:cubicBezTo>
                  <a:pt x="1111261" y="322791"/>
                  <a:pt x="1160807" y="318821"/>
                  <a:pt x="1209367" y="309716"/>
                </a:cubicBezTo>
                <a:cubicBezTo>
                  <a:pt x="1239927" y="303986"/>
                  <a:pt x="1267694" y="287761"/>
                  <a:pt x="1297858" y="280220"/>
                </a:cubicBezTo>
                <a:cubicBezTo>
                  <a:pt x="1371933" y="261700"/>
                  <a:pt x="1337622" y="271881"/>
                  <a:pt x="1401096" y="250723"/>
                </a:cubicBezTo>
                <a:cubicBezTo>
                  <a:pt x="1527895" y="166189"/>
                  <a:pt x="1367465" y="267538"/>
                  <a:pt x="1489587" y="206478"/>
                </a:cubicBezTo>
                <a:cubicBezTo>
                  <a:pt x="1505441" y="198551"/>
                  <a:pt x="1519084" y="186813"/>
                  <a:pt x="1533832" y="176981"/>
                </a:cubicBezTo>
                <a:cubicBezTo>
                  <a:pt x="1493923" y="150375"/>
                  <a:pt x="1477373" y="136699"/>
                  <a:pt x="1430593" y="117987"/>
                </a:cubicBezTo>
                <a:cubicBezTo>
                  <a:pt x="1401725" y="106440"/>
                  <a:pt x="1371600" y="98323"/>
                  <a:pt x="1342103" y="88491"/>
                </a:cubicBezTo>
                <a:cubicBezTo>
                  <a:pt x="1257312" y="60227"/>
                  <a:pt x="1310570" y="79235"/>
                  <a:pt x="1356851" y="88491"/>
                </a:cubicBezTo>
                <a:cubicBezTo>
                  <a:pt x="1386174" y="94356"/>
                  <a:pt x="1415700" y="99287"/>
                  <a:pt x="1445341" y="103239"/>
                </a:cubicBezTo>
                <a:cubicBezTo>
                  <a:pt x="1489468" y="109122"/>
                  <a:pt x="1533832" y="113071"/>
                  <a:pt x="1578077" y="117987"/>
                </a:cubicBezTo>
                <a:cubicBezTo>
                  <a:pt x="1660246" y="145377"/>
                  <a:pt x="1686934" y="121499"/>
                  <a:pt x="1651819" y="191729"/>
                </a:cubicBezTo>
                <a:cubicBezTo>
                  <a:pt x="1643892" y="207583"/>
                  <a:pt x="1632154" y="221226"/>
                  <a:pt x="1622322" y="235975"/>
                </a:cubicBezTo>
                <a:cubicBezTo>
                  <a:pt x="1617406" y="255639"/>
                  <a:pt x="1615559" y="276337"/>
                  <a:pt x="1607574" y="294968"/>
                </a:cubicBezTo>
                <a:cubicBezTo>
                  <a:pt x="1600592" y="311260"/>
                  <a:pt x="1584135" y="322555"/>
                  <a:pt x="1578077" y="339213"/>
                </a:cubicBezTo>
                <a:cubicBezTo>
                  <a:pt x="1564223" y="377312"/>
                  <a:pt x="1561399" y="418741"/>
                  <a:pt x="1548580" y="457200"/>
                </a:cubicBezTo>
                <a:cubicBezTo>
                  <a:pt x="1543664" y="471948"/>
                  <a:pt x="1540784" y="487540"/>
                  <a:pt x="1533832" y="501445"/>
                </a:cubicBezTo>
                <a:cubicBezTo>
                  <a:pt x="1525905" y="517299"/>
                  <a:pt x="1513455" y="530491"/>
                  <a:pt x="1504335" y="545691"/>
                </a:cubicBezTo>
                <a:cubicBezTo>
                  <a:pt x="1498679" y="555117"/>
                  <a:pt x="1494503" y="565355"/>
                  <a:pt x="1489587" y="575187"/>
                </a:cubicBezTo>
              </a:path>
            </a:pathLst>
          </a:custGeom>
          <a:noFill/>
          <a:ln w="88900" cap="rnd">
            <a:solidFill>
              <a:srgbClr val="C1CE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7316B0-E784-49C4-BC7E-E3958FAA43B3}"/>
              </a:ext>
            </a:extLst>
          </p:cNvPr>
          <p:cNvSpPr txBox="1"/>
          <p:nvPr/>
        </p:nvSpPr>
        <p:spPr>
          <a:xfrm>
            <a:off x="0" y="5780782"/>
            <a:ext cx="4174541" cy="1077218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정보보안은 이쯤 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중간중간 다루는걸루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관련 이미지">
            <a:extLst>
              <a:ext uri="{FF2B5EF4-FFF2-40B4-BE49-F238E27FC236}">
                <a16:creationId xmlns:a16="http://schemas.microsoft.com/office/drawing/2014/main" id="{C5DB88F6-5DEF-4558-AAB8-6E6AD3A8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572" y="5142904"/>
            <a:ext cx="1354934" cy="15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5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15151"/>
            </a:gs>
            <a:gs pos="39000">
              <a:srgbClr val="CECECE"/>
            </a:gs>
            <a:gs pos="64000">
              <a:srgbClr val="919191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흔한 질문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0x04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DA4E6B-2FB6-44F0-8DEA-04B708F98E23}"/>
              </a:ext>
            </a:extLst>
          </p:cNvPr>
          <p:cNvSpPr txBox="1"/>
          <p:nvPr/>
        </p:nvSpPr>
        <p:spPr>
          <a:xfrm rot="20443842">
            <a:off x="1176374" y="3099013"/>
            <a:ext cx="963276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“</a:t>
            </a:r>
            <a:r>
              <a:rPr lang="ko-KR" altLang="en-US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활동 시간</a:t>
            </a:r>
            <a:r>
              <a:rPr lang="en-US" altLang="ko-KR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”</a:t>
            </a:r>
            <a:br>
              <a:rPr lang="en-US" altLang="ko-KR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</a:br>
            <a:r>
              <a:rPr lang="en-US" altLang="ko-KR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그냥 다 모일 때 빼고 편할때 저 불러서 오삼요</a:t>
            </a:r>
            <a:r>
              <a:rPr lang="en-US" altLang="ko-KR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~ </a:t>
            </a:r>
            <a:r>
              <a:rPr lang="ko-KR" altLang="en-US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셤기간 ㄴㄴ</a:t>
            </a:r>
            <a:r>
              <a:rPr lang="en-US" altLang="ko-KR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48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50000"/>
              </a:schemeClr>
            </a:gs>
            <a:gs pos="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뭐튼 그래서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0x05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0A09B3-7387-46DB-96E0-9CA9E0240FE6}"/>
              </a:ext>
            </a:extLst>
          </p:cNvPr>
          <p:cNvSpPr txBox="1"/>
          <p:nvPr/>
        </p:nvSpPr>
        <p:spPr>
          <a:xfrm>
            <a:off x="1" y="1946803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중요한 것</a:t>
            </a:r>
            <a:r>
              <a:rPr lang="en-US" altLang="ko-KR" sz="9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r"/>
            <a:r>
              <a:rPr lang="ko-KR" altLang="en-US" sz="48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설정</a:t>
            </a:r>
            <a:endParaRPr lang="en-US" altLang="ko-KR" sz="4800">
              <a:solidFill>
                <a:schemeClr val="accent4">
                  <a:lumMod val="20000"/>
                  <a:lumOff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“</a:t>
            </a:r>
            <a:r>
              <a:rPr lang="ko-KR" altLang="en-US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내가 만들고 싶은 프로그램은</a:t>
            </a:r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?”</a:t>
            </a:r>
          </a:p>
          <a:p>
            <a:pPr algn="r"/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“</a:t>
            </a:r>
            <a:r>
              <a:rPr lang="ko-KR" altLang="en-US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내가 동아리에서 해보고 싶은 것은</a:t>
            </a:r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?”</a:t>
            </a:r>
          </a:p>
          <a:p>
            <a:pPr algn="r"/>
            <a:endParaRPr lang="en-US" altLang="ko-KR" sz="3200">
              <a:solidFill>
                <a:schemeClr val="accent4">
                  <a:lumMod val="20000"/>
                  <a:lumOff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3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어려워 보여도 차근차근 구현해 보면 금방 해요</a:t>
            </a:r>
            <a:endParaRPr lang="ko-KR" altLang="en-US" sz="2000">
              <a:solidFill>
                <a:schemeClr val="accent4">
                  <a:lumMod val="20000"/>
                  <a:lumOff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5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242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210 옴니고딕 030</vt:lpstr>
      <vt:lpstr>굴림체</vt:lpstr>
      <vt:lpstr>나눔명조 ExtraBold</vt:lpstr>
      <vt:lpstr>나눔스퀘어 ExtraBold</vt:lpstr>
      <vt:lpstr>맑은 고딕</vt:lpstr>
      <vt:lpstr>스웨거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JunhoYeo</dc:creator>
  <cp:lastModifiedBy>JunhoYeo</cp:lastModifiedBy>
  <cp:revision>22</cp:revision>
  <dcterms:created xsi:type="dcterms:W3CDTF">2018-03-14T12:21:23Z</dcterms:created>
  <dcterms:modified xsi:type="dcterms:W3CDTF">2018-03-26T14:03:08Z</dcterms:modified>
</cp:coreProperties>
</file>