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E2E"/>
    <a:srgbClr val="C1324D"/>
    <a:srgbClr val="383838"/>
    <a:srgbClr val="242424"/>
    <a:srgbClr val="E74B4B"/>
    <a:srgbClr val="DD1D1D"/>
    <a:srgbClr val="E99C71"/>
    <a:srgbClr val="F1AE77"/>
    <a:srgbClr val="BD7C25"/>
    <a:srgbClr val="DB7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0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1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0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5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8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5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7A55-B0DE-4676-993E-527663D3E2BC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E470-CCA5-4DF5-81F4-64845A565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F2FADD71-D975-4F6A-A3C4-DAB60E57368E}"/>
              </a:ext>
            </a:extLst>
          </p:cNvPr>
          <p:cNvSpPr/>
          <p:nvPr/>
        </p:nvSpPr>
        <p:spPr>
          <a:xfrm>
            <a:off x="3874298" y="7160430"/>
            <a:ext cx="3971086" cy="3878317"/>
          </a:xfrm>
          <a:prstGeom prst="ellipse">
            <a:avLst/>
          </a:prstGeom>
          <a:solidFill>
            <a:srgbClr val="E12E2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5837558-76FB-40A2-AE7B-AAFCE577BF13}"/>
              </a:ext>
            </a:extLst>
          </p:cNvPr>
          <p:cNvSpPr/>
          <p:nvPr/>
        </p:nvSpPr>
        <p:spPr>
          <a:xfrm>
            <a:off x="-732913" y="-1049813"/>
            <a:ext cx="4320000" cy="4320000"/>
          </a:xfrm>
          <a:prstGeom prst="ellipse">
            <a:avLst/>
          </a:prstGeom>
          <a:solidFill>
            <a:srgbClr val="E12E2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34CF97-31A9-47E9-9BD5-CB8A1F757FF7}"/>
              </a:ext>
            </a:extLst>
          </p:cNvPr>
          <p:cNvGrpSpPr>
            <a:grpSpLocks noChangeAspect="1"/>
          </p:cNvGrpSpPr>
          <p:nvPr/>
        </p:nvGrpSpPr>
        <p:grpSpPr>
          <a:xfrm>
            <a:off x="2838381" y="3000076"/>
            <a:ext cx="3831499" cy="2902956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A584BC89-CA92-4959-A981-44D1BDCD61DF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1016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5B9CCC-E29A-4126-9F00-96FBA47565A5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1016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85D068-EDAE-45D8-A6A6-B0E8AE8E40C7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1016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754EA1D-BACD-418A-851D-4106BF3BBF6F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91199BD-3E61-441E-9D39-2C8748719B65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1016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3EC319D-977E-4E1A-BC1E-0256DC46C73F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1016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B31862C-10A5-49C0-9E52-40BE335B943B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C05965B-48F0-4B2A-B32E-708A6DE34C6C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1016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2DEF7B-5DDC-48B7-89F1-09A39FD3B8D9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1016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DC0449-8E6A-4C75-A8E9-9C385522E5E1}"/>
              </a:ext>
            </a:extLst>
          </p:cNvPr>
          <p:cNvGrpSpPr/>
          <p:nvPr/>
        </p:nvGrpSpPr>
        <p:grpSpPr>
          <a:xfrm>
            <a:off x="0" y="-232012"/>
            <a:ext cx="6944940" cy="3502199"/>
            <a:chOff x="0" y="-232012"/>
            <a:chExt cx="6944940" cy="35021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77CE29-B3FF-4C4D-90C1-8E155D52360D}"/>
                </a:ext>
              </a:extLst>
            </p:cNvPr>
            <p:cNvSpPr txBox="1"/>
            <p:nvPr/>
          </p:nvSpPr>
          <p:spPr>
            <a:xfrm>
              <a:off x="2250090" y="1146529"/>
              <a:ext cx="462799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200">
                  <a:latin typeface="스웨거 TTF" panose="020B0600000101010101" pitchFamily="50" charset="-127"/>
                  <a:ea typeface="스웨거 TTF" panose="020B0600000101010101" pitchFamily="50" charset="-127"/>
                </a:rPr>
                <a:t>*Switch</a:t>
              </a:r>
              <a:endParaRPr lang="ko-KR" altLang="en-US" sz="1320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622769-DC32-4573-A528-5A30B2F29E51}"/>
                </a:ext>
              </a:extLst>
            </p:cNvPr>
            <p:cNvSpPr txBox="1"/>
            <p:nvPr/>
          </p:nvSpPr>
          <p:spPr>
            <a:xfrm>
              <a:off x="0" y="0"/>
              <a:ext cx="3831498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 b="1">
                  <a:solidFill>
                    <a:srgbClr val="C1324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컴</a:t>
              </a:r>
              <a:r>
                <a:rPr lang="ko-KR" altLang="en-US" sz="440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퓨터공학</a:t>
              </a:r>
              <a:endParaRPr lang="en-US" altLang="ko-KR" sz="440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r>
                <a:rPr lang="ko-KR" altLang="en-US" sz="440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프</a:t>
              </a:r>
              <a:r>
                <a:rPr lang="ko-KR" altLang="en-US" sz="4500" b="1">
                  <a:solidFill>
                    <a:srgbClr val="C1324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로</a:t>
              </a:r>
              <a:r>
                <a:rPr lang="ko-KR" altLang="en-US" sz="440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그래밍</a:t>
              </a:r>
              <a:r>
                <a:rPr lang="en-US" altLang="ko-KR" sz="440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sz="440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및 </a:t>
              </a:r>
              <a:endParaRPr lang="en-US" altLang="ko-KR" sz="440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r>
                <a:rPr lang="ko-KR" altLang="en-US" sz="440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정보</a:t>
              </a:r>
              <a:r>
                <a:rPr lang="ko-KR" altLang="en-US" sz="4500">
                  <a:solidFill>
                    <a:srgbClr val="C1324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보</a:t>
              </a:r>
              <a:r>
                <a:rPr lang="ko-KR" altLang="en-US" sz="440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안 </a:t>
              </a:r>
              <a:endParaRPr lang="en-US" altLang="ko-KR" sz="440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r>
                <a:rPr lang="ko-KR" altLang="en-US" sz="440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자율동</a:t>
              </a:r>
              <a:r>
                <a:rPr lang="ko-KR" altLang="en-US" sz="4500">
                  <a:solidFill>
                    <a:srgbClr val="C1324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</a:t>
              </a:r>
              <a:r>
                <a:rPr lang="ko-KR" altLang="en-US" sz="440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71ABB0-7933-43CF-AC82-09387A80D064}"/>
                </a:ext>
              </a:extLst>
            </p:cNvPr>
            <p:cNvSpPr txBox="1"/>
            <p:nvPr/>
          </p:nvSpPr>
          <p:spPr>
            <a:xfrm>
              <a:off x="3929371" y="-232012"/>
              <a:ext cx="3015569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200">
                  <a:solidFill>
                    <a:srgbClr val="E12E2E">
                      <a:alpha val="62000"/>
                    </a:srgb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스위치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BFCB17F-5130-4CBC-ADE5-BD9D856CCF88}"/>
              </a:ext>
            </a:extLst>
          </p:cNvPr>
          <p:cNvSpPr txBox="1"/>
          <p:nvPr/>
        </p:nvSpPr>
        <p:spPr>
          <a:xfrm>
            <a:off x="-49856" y="2862322"/>
            <a:ext cx="711105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C1324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*Switch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동아리원 </a:t>
            </a:r>
            <a:endParaRPr lang="en-US" altLang="ko-KR" sz="2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여러분들이 </a:t>
            </a:r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각자의 </a:t>
            </a:r>
            <a:endParaRPr lang="en-US" altLang="ko-KR" sz="2200">
              <a:solidFill>
                <a:srgbClr val="C1324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목표를 정하고</a:t>
            </a:r>
            <a:r>
              <a:rPr lang="en-US" altLang="ko-KR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필요한 기술을 </a:t>
            </a:r>
            <a:endParaRPr lang="en-US" altLang="ko-KR" sz="2200">
              <a:solidFill>
                <a:srgbClr val="C1324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하나씩 배워가며 </a:t>
            </a:r>
            <a:endParaRPr lang="en-US" altLang="ko-KR" sz="2200">
              <a:solidFill>
                <a:srgbClr val="C1324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실적물을 완성할 </a:t>
            </a:r>
            <a:endParaRPr lang="en-US" altLang="ko-KR" sz="2200">
              <a:solidFill>
                <a:srgbClr val="C1324D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 있도록 함께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하려고</a:t>
            </a:r>
            <a:endParaRPr lang="en-US" altLang="ko-KR" sz="2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합니다</a:t>
            </a:r>
            <a:r>
              <a:rPr lang="en-US" altLang="ko-KR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프로그래밍에 </a:t>
            </a:r>
            <a:endParaRPr lang="en-US" altLang="ko-KR" sz="2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익숙하지 않더라도</a:t>
            </a:r>
            <a:r>
              <a:rPr lang="en-US" altLang="ko-KR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코딩이</a:t>
            </a:r>
            <a:endParaRPr lang="en-US" altLang="ko-KR" sz="2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무엇인지 몰라도 걱정할 필요 없습니다</a:t>
            </a:r>
            <a:r>
              <a:rPr lang="en-US" altLang="ko-KR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입문자 분들을 위해서 다양한 교구</a:t>
            </a:r>
            <a:r>
              <a:rPr lang="en-US" altLang="ko-KR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키트</a:t>
            </a:r>
            <a:r>
              <a:rPr lang="en-US" altLang="ko-KR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), 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다양한 커리큘럼으로 빠르게 원하시는 작품을 제작할 수 있도록 도와 드리겠습니다</a:t>
            </a:r>
            <a:r>
              <a:rPr lang="en-US" altLang="ko-KR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2DEC23-3737-4C35-B305-18F7ACE30C52}"/>
              </a:ext>
            </a:extLst>
          </p:cNvPr>
          <p:cNvSpPr/>
          <p:nvPr/>
        </p:nvSpPr>
        <p:spPr>
          <a:xfrm>
            <a:off x="-49856" y="8305562"/>
            <a:ext cx="653454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>
                <a:solidFill>
                  <a:srgbClr val="C1324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■</a:t>
            </a:r>
            <a:r>
              <a:rPr lang="en-US" altLang="ko-KR" sz="3600">
                <a:solidFill>
                  <a:srgbClr val="C1324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*Switch</a:t>
            </a:r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문의 </a:t>
            </a:r>
            <a:r>
              <a:rPr lang="en-US" altLang="ko-KR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가입 신청 </a:t>
            </a:r>
            <a:r>
              <a:rPr lang="en-US" altLang="ko-KR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5400">
                <a:solidFill>
                  <a:srgbClr val="C1324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30116</a:t>
            </a:r>
            <a:r>
              <a:rPr lang="ko-KR" altLang="en-US" sz="3200">
                <a:latin typeface="스웨거 TTF" panose="020B0600000101010101" pitchFamily="50" charset="-127"/>
                <a:ea typeface="스웨거 TTF" panose="020B0600000101010101" pitchFamily="50" charset="-127"/>
              </a:rPr>
              <a:t>여준호</a:t>
            </a:r>
            <a:r>
              <a:rPr lang="en-US" altLang="ko-KR" sz="2800">
                <a:solidFill>
                  <a:srgbClr val="C1324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2300">
              <a:solidFill>
                <a:srgbClr val="C1324D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어서 신청 가즈아</a:t>
            </a:r>
            <a:r>
              <a:rPr lang="en-US" altLang="ko-KR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~!! 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안하면 후회합니다 ㅠㅅㅠ</a:t>
            </a:r>
            <a:endParaRPr lang="en-US" altLang="ko-KR" sz="2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C0754-A395-4867-AA80-9EBBE3D76966}"/>
              </a:ext>
            </a:extLst>
          </p:cNvPr>
          <p:cNvSpPr txBox="1"/>
          <p:nvPr/>
        </p:nvSpPr>
        <p:spPr>
          <a:xfrm>
            <a:off x="0" y="96412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>
              <a:latin typeface="Consolas" panose="020B0609020204030204" pitchFamily="49" charset="0"/>
              <a:ea typeface="210 옴니고딕 03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74A972-C2F3-46BF-B848-77714AAD87F0}"/>
              </a:ext>
            </a:extLst>
          </p:cNvPr>
          <p:cNvSpPr/>
          <p:nvPr/>
        </p:nvSpPr>
        <p:spPr>
          <a:xfrm>
            <a:off x="-49856" y="7032056"/>
            <a:ext cx="699479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rgbClr val="C1324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■</a:t>
            </a:r>
            <a:r>
              <a:rPr lang="en-US" altLang="ko-KR" sz="3600">
                <a:solidFill>
                  <a:srgbClr val="C1324D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*Switch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동아리원 모두의 의견을 존중하고 반영하는 자율동아리입니다</a:t>
            </a:r>
            <a:r>
              <a:rPr lang="en-US" altLang="ko-KR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의지와 열정을 가지고 있는 은여울중학교 학생이라면 </a:t>
            </a:r>
            <a:r>
              <a:rPr lang="en-US" altLang="ko-KR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1, 2, 3</a:t>
            </a:r>
            <a:r>
              <a:rPr lang="ko-KR" altLang="en-US" sz="2200">
                <a:solidFill>
                  <a:srgbClr val="C1324D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학년 누구나 </a:t>
            </a:r>
            <a:r>
              <a:rPr lang="ko-KR" altLang="en-US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지원이 가능합니다</a:t>
            </a:r>
            <a:r>
              <a:rPr lang="en-US" altLang="ko-KR" sz="2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endParaRPr lang="ko-KR" altLang="en-US" sz="2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4EB626-A4F7-467C-A570-1C9655F43630}"/>
              </a:ext>
            </a:extLst>
          </p:cNvPr>
          <p:cNvSpPr/>
          <p:nvPr/>
        </p:nvSpPr>
        <p:spPr>
          <a:xfrm>
            <a:off x="850588" y="9505127"/>
            <a:ext cx="5133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>
                <a:latin typeface="Consolas" panose="020B0609020204030204" pitchFamily="49" charset="0"/>
                <a:ea typeface="스웨거 TTF" panose="020B0600000101010101" pitchFamily="50" charset="-127"/>
              </a:rPr>
              <a:t>========== * Switch ==========</a:t>
            </a:r>
            <a:endParaRPr lang="ko-KR" altLang="en-US" sz="2000" b="1">
              <a:latin typeface="Consolas" panose="020B0609020204030204" pitchFamily="49" charset="0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1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106</Words>
  <Application>Microsoft Office PowerPoint</Application>
  <PresentationFormat>A4 용지(210x297mm)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210 옴니고딕 030</vt:lpstr>
      <vt:lpstr>나눔고딕 ExtraBold</vt:lpstr>
      <vt:lpstr>맑은 고딕</vt:lpstr>
      <vt:lpstr>스웨거 TTF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JunhoYeo</dc:creator>
  <cp:lastModifiedBy>JunhoYeo</cp:lastModifiedBy>
  <cp:revision>11</cp:revision>
  <dcterms:created xsi:type="dcterms:W3CDTF">2018-03-13T11:41:23Z</dcterms:created>
  <dcterms:modified xsi:type="dcterms:W3CDTF">2018-03-13T14:15:13Z</dcterms:modified>
</cp:coreProperties>
</file>