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107949c2f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107949c2f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352d6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19352d6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107949c2f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107949c2f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9352d67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19352d67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07949c2f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07949c2f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c5760a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c5760a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9352d67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19352d67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07949c2f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107949c2f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107949c2f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107949c2f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537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UVic Course Registration System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6282025" y="4162300"/>
            <a:ext cx="273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Zhanchi Guan, Aaron Yin,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Rui Sun, Junhong Deng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2647725" y="2779350"/>
            <a:ext cx="344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Remote Usability Test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217100" y="285752"/>
            <a:ext cx="8222100" cy="8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Participants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217100" y="1409675"/>
            <a:ext cx="82221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98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3"/>
              <a:buChar char="-"/>
            </a:pPr>
            <a:r>
              <a:rPr lang="zh-CN" sz="2382"/>
              <a:t>S</a:t>
            </a:r>
            <a:r>
              <a:rPr lang="zh-CN" sz="2382"/>
              <a:t>ocical science(1 st year)</a:t>
            </a:r>
            <a:endParaRPr sz="238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2"/>
          </a:p>
          <a:p>
            <a:pPr indent="-3798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3"/>
              <a:buChar char="-"/>
            </a:pPr>
            <a:r>
              <a:rPr lang="zh-CN" sz="2382"/>
              <a:t>Business (2nd year)</a:t>
            </a:r>
            <a:endParaRPr sz="238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2"/>
          </a:p>
          <a:p>
            <a:pPr indent="-3798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3"/>
              <a:buChar char="-"/>
            </a:pPr>
            <a:r>
              <a:rPr lang="zh-CN" sz="2382"/>
              <a:t>Engineering1</a:t>
            </a:r>
            <a:r>
              <a:rPr lang="zh-CN" sz="2382"/>
              <a:t> (2nd year)</a:t>
            </a:r>
            <a:endParaRPr sz="238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2"/>
          </a:p>
          <a:p>
            <a:pPr indent="-3798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3"/>
              <a:buChar char="-"/>
            </a:pPr>
            <a:r>
              <a:rPr lang="zh-CN" sz="2382"/>
              <a:t>Psychology (3 rd year)</a:t>
            </a:r>
            <a:endParaRPr sz="2382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2"/>
          </a:p>
          <a:p>
            <a:pPr indent="-3798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3"/>
              <a:buChar char="-"/>
            </a:pPr>
            <a:r>
              <a:rPr lang="zh-CN" sz="2382"/>
              <a:t>E</a:t>
            </a:r>
            <a:r>
              <a:rPr lang="zh-CN" sz="2382"/>
              <a:t>ngineering2 (4 st year)</a:t>
            </a:r>
            <a:endParaRPr sz="238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2"/>
          </a:p>
          <a:p>
            <a:pPr indent="-27193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3"/>
              <a:buChar char="-"/>
            </a:pPr>
            <a:r>
              <a:t/>
            </a:r>
            <a:endParaRPr sz="68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231350" y="367400"/>
            <a:ext cx="733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Task 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653150" y="1455975"/>
            <a:ext cx="74730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zh-CN" sz="1800">
                <a:solidFill>
                  <a:schemeClr val="lt1"/>
                </a:solidFill>
              </a:rPr>
              <a:t>Explore and register ATWP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zh-CN" sz="1800">
                <a:solidFill>
                  <a:schemeClr val="lt1"/>
                </a:solidFill>
              </a:rPr>
              <a:t>Explore and select ASTR101 and ASTR102 sessions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zh-CN" sz="1800">
                <a:solidFill>
                  <a:schemeClr val="lt1"/>
                </a:solidFill>
              </a:rPr>
              <a:t>Drop ASTR102 B01 and register ASTR102 B02 </a:t>
            </a:r>
            <a:endParaRPr sz="2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   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460950" y="729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quantitative</a:t>
            </a:r>
            <a:r>
              <a:rPr lang="zh-CN"/>
              <a:t> questions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563225" y="1826751"/>
            <a:ext cx="8222100" cy="3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-How long main tasks 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-How many hints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-How many mistakes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255575" y="388625"/>
            <a:ext cx="7337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Quantitative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2258775" y="1741725"/>
            <a:ext cx="3714900" cy="1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3007175" y="666750"/>
            <a:ext cx="45855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803" y="0"/>
            <a:ext cx="6271107" cy="387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025" y="3758875"/>
            <a:ext cx="6003869" cy="13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ctrTitle"/>
          </p:nvPr>
        </p:nvSpPr>
        <p:spPr>
          <a:xfrm>
            <a:off x="297950" y="288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/>
              <a:t>Quantitative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/>
              <a:t>Result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1337025" y="1500750"/>
            <a:ext cx="50889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446175" y="1787275"/>
            <a:ext cx="64260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937350" y="1186950"/>
            <a:ext cx="57984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48" y="844825"/>
            <a:ext cx="6803375" cy="42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ctrTitle"/>
          </p:nvPr>
        </p:nvSpPr>
        <p:spPr>
          <a:xfrm>
            <a:off x="630200" y="381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/>
              <a:t>Qualitative </a:t>
            </a:r>
            <a:r>
              <a:rPr lang="zh-CN" sz="3200"/>
              <a:t>Result</a:t>
            </a:r>
            <a:endParaRPr/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251350" y="1348254"/>
            <a:ext cx="82221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/>
              <a:t>Clear navigation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/>
              <a:t>Simple and clear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CN"/>
              <a:t>Convenient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ctrTitle"/>
          </p:nvPr>
        </p:nvSpPr>
        <p:spPr>
          <a:xfrm>
            <a:off x="3311150" y="18995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 &amp; 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ctrTitle"/>
          </p:nvPr>
        </p:nvSpPr>
        <p:spPr>
          <a:xfrm>
            <a:off x="2700700" y="1972950"/>
            <a:ext cx="8222100" cy="8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