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eb936b2d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eb936b2d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6b586e09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6b586e09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6b586e09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6b586e09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6b586e09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6b586e09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6b586e09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6b586e09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6b586e09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6b586e09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6b586e09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6b586e09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6b586e09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6b586e09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6b586e098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6b586e09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6b586e098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6b586e09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6b586e09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6b586e09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6b586e09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6b586e09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b936b2da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b936b2da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6b586e09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6b586e09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6b586e0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6b586e0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6b586e09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6b586e09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6b586e09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6b586e09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6b586e09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6b586e09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750" y="140150"/>
            <a:ext cx="6376949" cy="46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211" y="0"/>
            <a:ext cx="464357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8095" y="0"/>
            <a:ext cx="462781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8095" y="0"/>
            <a:ext cx="462781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1071" y="0"/>
            <a:ext cx="464185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1071" y="0"/>
            <a:ext cx="464185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4859" y="0"/>
            <a:ext cx="465428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989" y="0"/>
            <a:ext cx="4664020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989" y="0"/>
            <a:ext cx="4664020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125" y="0"/>
            <a:ext cx="46777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2038" y="0"/>
            <a:ext cx="465992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525" y="152400"/>
            <a:ext cx="3169629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Google Shape;60;p14"/>
          <p:cNvCxnSpPr/>
          <p:nvPr/>
        </p:nvCxnSpPr>
        <p:spPr>
          <a:xfrm>
            <a:off x="3358329" y="1573049"/>
            <a:ext cx="1661400" cy="37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" name="Google Shape;61;p14"/>
          <p:cNvCxnSpPr/>
          <p:nvPr/>
        </p:nvCxnSpPr>
        <p:spPr>
          <a:xfrm flipH="1" rot="10800000">
            <a:off x="3535029" y="1944350"/>
            <a:ext cx="1449300" cy="1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" name="Google Shape;62;p14"/>
          <p:cNvCxnSpPr/>
          <p:nvPr/>
        </p:nvCxnSpPr>
        <p:spPr>
          <a:xfrm flipH="1" rot="10800000">
            <a:off x="3552729" y="1962050"/>
            <a:ext cx="1449300" cy="100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" name="Google Shape;63;p14"/>
          <p:cNvCxnSpPr/>
          <p:nvPr/>
        </p:nvCxnSpPr>
        <p:spPr>
          <a:xfrm flipH="1" rot="10800000">
            <a:off x="3535029" y="1997150"/>
            <a:ext cx="1484700" cy="14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" name="Google Shape;64;p14"/>
          <p:cNvCxnSpPr/>
          <p:nvPr/>
        </p:nvCxnSpPr>
        <p:spPr>
          <a:xfrm flipH="1" rot="10800000">
            <a:off x="3552729" y="1997150"/>
            <a:ext cx="1449300" cy="235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4529" y="245813"/>
            <a:ext cx="3844671" cy="4651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015" y="0"/>
            <a:ext cx="698996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012" y="0"/>
            <a:ext cx="69899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/>
          <p:nvPr/>
        </p:nvSpPr>
        <p:spPr>
          <a:xfrm>
            <a:off x="6230375" y="3704550"/>
            <a:ext cx="1607400" cy="5358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双击可修改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025" y="0"/>
            <a:ext cx="486188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052" y="0"/>
            <a:ext cx="486189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8095" y="0"/>
            <a:ext cx="462781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8095" y="0"/>
            <a:ext cx="462781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