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bd341fed6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bd341fed6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bd341fed6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bd341fed6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bd341fed6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bd341fed6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bd341fed6_8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bd341fed6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d341fed6_7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d341fed6_7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d341fed6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d341fed6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bd341fed6_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bd341fed6_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5378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UVic Course Registration System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282025" y="4162300"/>
            <a:ext cx="2732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Zhanchi Guan, Aaron Yin,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Rui Sun, Junhong Deng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647725" y="2779350"/>
            <a:ext cx="344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Low-</a:t>
            </a: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fidelity prototype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-80175" y="-12435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Session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655650"/>
            <a:ext cx="8222100" cy="45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0" y="-192178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or drop courses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-2259" l="2697" r="2650" t="2260"/>
          <a:stretch/>
        </p:blipFill>
        <p:spPr>
          <a:xfrm>
            <a:off x="1706450" y="533575"/>
            <a:ext cx="5940474" cy="4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0" y="-183153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Timetable builder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100" y="474775"/>
            <a:ext cx="6816524" cy="472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55500" y="-146528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CAPP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875" y="760075"/>
            <a:ext cx="5439850" cy="43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75" y="690350"/>
            <a:ext cx="2748650" cy="41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325" y="690350"/>
            <a:ext cx="3467943" cy="419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8"/>
          <p:cNvCxnSpPr/>
          <p:nvPr/>
        </p:nvCxnSpPr>
        <p:spPr>
          <a:xfrm>
            <a:off x="3598550" y="2326000"/>
            <a:ext cx="1119300" cy="3285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 flipH="1" rot="10800000">
            <a:off x="3589025" y="3154650"/>
            <a:ext cx="1138200" cy="48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 flipH="1" rot="10800000">
            <a:off x="3596450" y="3226225"/>
            <a:ext cx="1121400" cy="1091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 txBox="1"/>
          <p:nvPr/>
        </p:nvSpPr>
        <p:spPr>
          <a:xfrm>
            <a:off x="55300" y="-110050"/>
            <a:ext cx="193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 flipH="1" rot="10800000">
            <a:off x="3593775" y="2226150"/>
            <a:ext cx="1122900" cy="13143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ctrTitle"/>
          </p:nvPr>
        </p:nvSpPr>
        <p:spPr>
          <a:xfrm>
            <a:off x="3311150" y="18995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2700700" y="1972950"/>
            <a:ext cx="8222100" cy="88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