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7abd8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d7abd8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7abd8b0e_3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7abd8b0e_3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d7abd8b0e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d7abd8b0e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d7abd8b0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d7abd8b0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7abd8b0e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7abd8b0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7abd8b0e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7abd8b0e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7abd8b0e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d7abd8b0e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UVic Course Registration System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6225175" y="4304700"/>
            <a:ext cx="52935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Zhanchi Guan, Aaron Yin,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Rui Sun, Junhong Deng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1960" l="0" r="0" t="0"/>
          <a:stretch/>
        </p:blipFill>
        <p:spPr>
          <a:xfrm>
            <a:off x="5213375" y="562575"/>
            <a:ext cx="3569375" cy="376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 b="4788" l="11541" r="1878" t="7515"/>
          <a:stretch/>
        </p:blipFill>
        <p:spPr>
          <a:xfrm>
            <a:off x="347100" y="1218900"/>
            <a:ext cx="4635675" cy="22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Participants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598100" y="2715952"/>
            <a:ext cx="8222100" cy="13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-5 UVic students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-different year standing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602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Interviews	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647475" y="1618350"/>
            <a:ext cx="8222100" cy="27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-features you like/dislike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-first time using the CRS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-how to plan a semester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598100" y="4377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Interview Results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598100" y="1336405"/>
            <a:ext cx="82221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TW"/>
              <a:t>Categorization of subject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TW"/>
              <a:t>lack of information and visible timetable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TW"/>
              <a:t>negative first time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zh-TW"/>
              <a:t>multiple tabs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2708100" y="1630950"/>
            <a:ext cx="30249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Questions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95700" y="1930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