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A753-BB0D-6F1D-03F5-99FF347A1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050199-AB04-F9BB-484E-02BC8F24B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5438F-E78A-3A16-B4D1-D6FA1AA6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2584E-F89C-72A8-159F-A1764AE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E7FC-2FFE-7170-623A-C61886E3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1110B-6B7B-045D-6743-4C158A62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B1874B-9DBB-5056-B76D-342B6F9E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674F8-46BE-52E5-3B08-AD9E7602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20C33F-F7E7-7B16-2548-1D9DBD4F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176F9-D9EE-91E7-B1FD-F77B666B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6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AAAA88-E946-7E15-9DF9-699C7C81A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D5732C-2238-547C-4D03-AC7361FBC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8EB673-B280-ACD5-9C84-1BF15043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7BA0F-051B-D740-56E1-3C89DCD9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6A67-034C-57E5-8649-59A39C3C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4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DC01-FFE7-135A-C0DC-CC1996FD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26D60-18B0-EA23-A5D9-FC8FCCA7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0011A-502B-BB00-6010-7CB0B9E1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2327C-7325-C75D-F3CA-96D0E48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AFEC0-32BB-6121-03A6-85CA658C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3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A27E3-5109-19C2-E092-5D40F967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E548D-F9CE-F312-E8B1-F80087A1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17606-1215-A3E7-26ED-A22EFC9C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48F69-00CA-0540-DA64-376A30FB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A6BF4-3BC4-5D33-318A-7F3F991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0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9D4D1-C846-1987-0E2B-AA99EC40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C0051-7DE9-51E3-4D62-C909FB35A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BCE2E-7B19-FFE1-4E34-6AD81EC7A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8AF6D-4DE4-8036-63F8-4A0E437F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846A7E-823A-C79E-9A99-F2EDFA36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8FE86-F037-A0D8-DAFD-A49F90F9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FFB8-07D7-0BB8-5BFA-A8675C74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7C6B3-837B-9458-FCB3-994E77173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292AC8-05F1-1319-C47A-3E1E9A3F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6A9B1C-A422-23D0-2AF5-CC4E4F6DF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2301B-2404-E37A-1196-7EFB5E55D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528FF1-425A-4514-9E98-E4484C1A5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47A467-416E-D40D-AB60-36AB3FB7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951E8C-42EF-301D-BD5F-BEB2B5C6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1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6853A-A7EE-A7F3-8F4E-228B4D7F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2F41C5-1B76-7702-2A2C-7A9C78FD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949B3E-58EE-4057-44C1-B5110A1A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7B275-E70A-33F2-F550-7356F8A6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9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3DAB46-1788-17B1-FABE-64C3AE6E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58CB64-46A6-A683-2C5A-8E5D2C47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A9D516-6753-8B0E-BFD4-94877DCD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8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6B714-8358-7AB0-DDED-4C809045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150E5-4D21-623F-D2A3-95667730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EA52A1-58CB-D810-C61B-2FE56A47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07F6A-CB28-56B7-5A3E-FDC3E271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30AAA-A9C3-7B49-60B7-ECECC75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92DC3-D651-B656-E60E-6F14096E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60BA6-0F29-F78A-1A94-EABE0E17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52C3EE-90D3-1101-2445-41F16AA1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467E8-2357-8D09-7CD4-44A3F26DF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2744-3109-DF23-0108-3B99B7A6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9146C-29F3-8FB7-9D38-6DF84397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20DEC-A7A9-E02D-4027-ACA13275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10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EFB416-1A4B-D045-5722-0B6BBCB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E5EF1-3397-8D36-DF54-836B8EF5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A351-3528-BAB5-FC51-B854D383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91D28-8DB5-465F-AE7F-D01264B8EEB4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DC02E-117E-9435-AF34-C4BA2D83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8C32D-C585-AA1F-F835-330D9AE3C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454F3-5DCE-4429-A15F-6ACF921AA1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4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112764-BFCB-083E-057B-28E0C6C4C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4000" y="1371955"/>
            <a:ext cx="5040000" cy="4114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BA4C19-17A9-5AD8-4F44-1FD84B85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8000" y="1371955"/>
            <a:ext cx="5040000" cy="41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4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B35C-A8C7-83B1-452D-F933379D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DFE9E9-8646-52FA-1E1F-A2D61FBD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61" y="0"/>
            <a:ext cx="9776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6FD06-AEDF-F0CB-C713-81147341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779901-26D6-D006-385F-166D8FFA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61" y="0"/>
            <a:ext cx="9776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4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C2422-FB4A-8C11-9F04-D8DB59AF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44670-848D-849E-0F16-8C3C8844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46" y="0"/>
            <a:ext cx="1000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6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장준혁</dc:creator>
  <cp:lastModifiedBy>장준혁</cp:lastModifiedBy>
  <cp:revision>8</cp:revision>
  <dcterms:created xsi:type="dcterms:W3CDTF">2025-09-26T07:26:48Z</dcterms:created>
  <dcterms:modified xsi:type="dcterms:W3CDTF">2025-09-26T13:00:56Z</dcterms:modified>
</cp:coreProperties>
</file>