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22EE-9964-2886-1A6C-2A4314865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713F7-5DBF-90D2-2462-F9971F08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7DB75-5AE2-1C21-C89E-FDBDFF8C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36303-5E62-132E-26AF-4B5B0240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8BC30-595A-4BB2-525E-FFA62FFB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DB9DA-663C-4488-8E4D-DE94A5C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6F2BF-B1D2-9EC6-B2D3-038B4CCA1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CA26F-2446-64FC-EA12-C2E2CE49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E1180-6236-D159-E772-AB2AFBB0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B0AE7-F70A-CB0E-258B-B9E1A5FA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A4B5E-DF6C-6A81-4781-D9205DA8D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59115-E2CE-92A3-FC00-6619DD88C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E1CC8-AE9C-6928-5D20-EA09C997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BA6D3-FA71-7EA0-EEBD-884DDBE2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7E518-F15B-33FE-249B-36666521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0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AF7F7-D885-22DC-69AA-EC4A5FF2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A2B09-CFD0-168C-CFA7-1AA1F67F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9AD54-7DD0-D811-8600-2C2828BE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082EF-52EE-68BE-997C-1FA34E48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0F205-36F2-0972-7B28-DFC99D87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0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69EE4-F3DB-8119-EF4B-2049768C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F4F6F-7D67-143C-5CC1-56A3A0AE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A60D4-F074-3833-28EE-D511B1DC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F7FFD-C473-7C51-FC17-AFA3C1AA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93232-D7A1-0193-36D9-3155C7BC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6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4869A-992C-D703-0CF8-83EB2A09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B99AE-D51A-B721-5376-D10C6CEAF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A6E6E-D3E0-E095-9444-773D4B230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C4582-9A9B-3766-9A4E-F5A35805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16820-3AD3-9417-FD69-6BEAB2D7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EFCD4-AE6D-05F8-0BA2-BC3CAEB8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B4922-1CB2-00CF-61E7-17440B06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08713-C23B-B1D4-AAA8-99944420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62165-2658-FB6B-18FD-AF30E0DE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546A88-9C18-9D35-CC75-CA9206CE7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8C6011-1AB0-47A9-56F1-0094E2C7B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10D1F-6E7B-3F0A-00BD-24651522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E75CB6-A2A6-81E7-8F7C-9B8B8BDA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D9509C-59BE-CA14-52F2-66A241B7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18650-F368-EDF6-639E-F4D6C993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D8B03-23F3-BBDE-6671-B1A98B54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27BE8A-4CA7-5E3D-362E-8A36FF38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CD23D-9AFE-2B0D-B4E5-D30909FD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C96852-BF75-8CF1-B9E3-D615A7A6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D14FE7-E44D-E000-840D-90F1937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6D630-D7BB-9200-4CC2-12330550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2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79F71-188D-1B37-B020-7CA6EA40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172F2-90E3-90D1-9AC1-6212D1FF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FB838-2400-67CB-A4FE-6889D1BB1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78A63-20E1-6D00-6FC4-1AF0FCC8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F2F4-2135-FC0C-1752-25BC9751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F42A2-34D5-000C-1EDD-825EF61F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8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6542-DDA5-918E-FBF3-BDB0B7D2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29D9E-43E7-701C-6948-068FFAC9F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8AC7A-DDEE-6B17-303C-91032AD3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63EDF-EC28-8DE6-0C14-0C88D08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E2616-6D79-A8EE-A302-D39CD61E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A9C95-FD01-0BFA-F73D-8111171F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2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65FEFC-0BAC-B680-DC32-164FF475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077E8-3DCE-A830-DDDD-54F06842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04009-642E-97F0-7C25-6AB8650E4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F474D-558D-4525-927D-681AB900CC0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B536-8CEA-BAE6-8ADA-EFBB0A066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EFD8E-D9DD-BCF7-E512-5AA1C607E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EA217-836B-4173-AB95-4FCE316A3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B48913-7C36-07A0-0CF2-E2F8F7D4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4483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E9CB20-AFFD-F364-EC75-24F4EE1D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17" y="0"/>
            <a:ext cx="567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C2A65-7AD7-D0E9-F992-31CF86ADF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37E228-A005-CA6B-2FD9-E2F027EE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448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122E41-6CC6-23ED-0A51-EE71436F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17" y="0"/>
            <a:ext cx="567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8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2AED-F9D2-FB72-7A83-269523E2F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8B140B-FDCC-2DA4-07DB-C927C81B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448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332F0D-8D57-1A0F-9600-AC773799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17" y="0"/>
            <a:ext cx="567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48077-A015-F9AA-936A-B140BA06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E030D3-800A-8F13-3E81-65687D99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448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0DD55-C7D2-C889-1AF3-B585CA21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17" y="0"/>
            <a:ext cx="567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65614-9CCE-131C-09BD-1E0884F5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4C3F26-5C21-D249-CC1E-CFF23E2E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7992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5F2380-B694-0EBF-ACC5-EC61D576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17" y="0"/>
            <a:ext cx="567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35501-F232-7DFC-51BC-E877B7B4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83FA84-548F-F9B7-4A69-3BAF240F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448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C16588-670C-A257-2E2B-D4DC8C1B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28" y="0"/>
            <a:ext cx="570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EFD9F-9413-7F40-138D-17906848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8B41CE-EE34-34FB-1DD8-70109C22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4483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741CC7-5E90-DB33-2D37-CB1682C9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17" y="0"/>
            <a:ext cx="567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장준혁</dc:creator>
  <cp:lastModifiedBy>장준혁</cp:lastModifiedBy>
  <cp:revision>1</cp:revision>
  <dcterms:created xsi:type="dcterms:W3CDTF">2025-09-19T00:38:48Z</dcterms:created>
  <dcterms:modified xsi:type="dcterms:W3CDTF">2025-09-19T00:59:24Z</dcterms:modified>
</cp:coreProperties>
</file>