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8" r:id="rId4"/>
    <p:sldId id="262" r:id="rId5"/>
    <p:sldId id="260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90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D9965-72F3-2D60-59F2-243BEF141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5CFD67-7C63-BD9B-186E-725B97A39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19098-B6E3-9FA0-56F4-55F0CBBC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19E6-1BDD-4F84-9D30-E8FEBC80B434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D9747-EFDC-4A3C-2456-2FF5B56E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3AF62-738E-EB78-1028-2A87695F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D580-61D5-45EC-8C64-4C5F0AEBA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1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66B09-C8B1-6EF4-861C-B0A2DC77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09D4F9-D0E8-431D-400F-B9DC70D92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6931E-E17F-5ED1-5714-F6AD7C75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19E6-1BDD-4F84-9D30-E8FEBC80B434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5B091-5F0F-A1B9-3CDC-9FF760B9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C3E97-6D6E-EC35-E19F-ABB43411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D580-61D5-45EC-8C64-4C5F0AEBA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5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1C61F6-F5A1-332E-D5F9-C4C6D19CD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833FA3-FF9A-8E3E-1E91-86C83D22A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C91E2-1163-7BC5-E1C4-8ED70134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19E6-1BDD-4F84-9D30-E8FEBC80B434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0533D-B4BD-352E-A679-8A8DF4F2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1E5C7-578E-B92E-BA68-3B025F11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D580-61D5-45EC-8C64-4C5F0AEBA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4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21171-394B-BA28-8E3D-3CAC9529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8CE11-E2D3-A86D-7543-11D09444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F216C-6198-F096-D0FB-4F97E13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19E6-1BDD-4F84-9D30-E8FEBC80B434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916A8-DBDE-884A-EB40-C1C0C5E5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C15A4-9F7E-6F17-025B-A377C32C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D580-61D5-45EC-8C64-4C5F0AEBA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3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CFDA-9A0F-ADD2-3CB4-EDA81D00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DAE73E-433B-1C3D-6932-66FA05FAB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C0BA1-1683-DB8E-7BA2-4C54EB39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19E6-1BDD-4F84-9D30-E8FEBC80B434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3D652-D7A3-61C0-5B77-428899B7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59ECD-1530-000F-962B-819A80E1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D580-61D5-45EC-8C64-4C5F0AEBA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8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DD31B-D2DA-A482-3ED6-997F9718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2A857-A3FB-1DAA-0E55-73E03B92A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21571-C44B-DBF5-CB12-8FD9E8AD5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E2026C-DBEB-0390-0D3F-1FD83282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19E6-1BDD-4F84-9D30-E8FEBC80B434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11856-1CC8-1F3B-EC5E-FFA740D3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45C2A1-0548-E08A-CE62-EC47CFB7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D580-61D5-45EC-8C64-4C5F0AEBA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3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534A3-557E-DB29-4DEA-057D4808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6FDCD8-5DA5-1D41-ED57-866ABE26D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FA1C9-D2E1-5731-D942-8A3895A00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750948-08D6-DBE5-65F0-70309E530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5A3C57-9FB0-26BE-E310-1C052AAF9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239A4F-FE3F-F4EB-DCA4-B2F774FC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19E6-1BDD-4F84-9D30-E8FEBC80B434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C810D5-0ABA-7803-E1D4-E44E901B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44C0FA-817A-6075-E3D9-DD46F2A4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D580-61D5-45EC-8C64-4C5F0AEBA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6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A70BA-4796-40C9-3E65-B51C8E9A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8AC4D3-3287-7782-BAD7-474B9F60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19E6-1BDD-4F84-9D30-E8FEBC80B434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24B787-785E-0E26-17F2-CF36D909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7B5F1-B6B8-70FE-C8C6-04C153A1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D580-61D5-45EC-8C64-4C5F0AEBA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D08D7E-E394-FC50-8F23-FF2054BB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19E6-1BDD-4F84-9D30-E8FEBC80B434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220368-9108-DDC5-C770-45C12E52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D781DA-5070-C7F4-3AB9-690B1275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D580-61D5-45EC-8C64-4C5F0AEBA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3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8C304-AFEF-811A-5708-EB053C6C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2C7BD-A3D4-083C-1D16-A459CBEA7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D94990-E28A-1482-DCC5-EC2EAD5A2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58671E-9975-82AB-D714-45CE7FBD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19E6-1BDD-4F84-9D30-E8FEBC80B434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B3FE3-7A30-6EF5-8684-54A1EE60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E09C96-7C13-7CE5-EA43-1B5391BD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D580-61D5-45EC-8C64-4C5F0AEBA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53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8AFD4-7611-B1F9-7C84-45387CBB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E1B926-759F-4579-0736-5C1A469A7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5AD7E-32EE-9510-2DE2-A8EE39653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47C3D-F940-D18A-EDCD-B009F665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19E6-1BDD-4F84-9D30-E8FEBC80B434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3F3A7D-100E-0564-E58E-C108152D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97565-3BE1-2119-6206-B8D01B00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D580-61D5-45EC-8C64-4C5F0AEBA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6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597B8-E630-38B1-2E09-A39FA171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3D245-DA6E-12CB-AA44-02278FBC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CC466-FC09-49BB-FEA9-9725EBE91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2219E6-1BDD-4F84-9D30-E8FEBC80B434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BA912-DAC0-738A-97A2-1E743B84B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44859-61FD-15E9-76D7-A99BBFACE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2D580-61D5-45EC-8C64-4C5F0AEBA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4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5FED7-6B4C-DFA9-B29E-17C091D53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BD66A1-17A3-9E2C-2537-20D758B5C4A3}"/>
              </a:ext>
            </a:extLst>
          </p:cNvPr>
          <p:cNvSpPr txBox="1"/>
          <p:nvPr/>
        </p:nvSpPr>
        <p:spPr>
          <a:xfrm>
            <a:off x="0" y="2551837"/>
            <a:ext cx="12052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자연성으로 분류되었던 유익한 불연성 인원 다시 유익한 불연성으로</a:t>
            </a:r>
            <a:endParaRPr lang="en-US" altLang="ko-KR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3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유능한 불연성에서 소화성으로 분류된 인원 무능한 불연성으로 수정</a:t>
            </a:r>
          </a:p>
        </p:txBody>
      </p:sp>
    </p:spTree>
    <p:extLst>
      <p:ext uri="{BB962C8B-B14F-4D97-AF65-F5344CB8AC3E}">
        <p14:creationId xmlns:p14="http://schemas.microsoft.com/office/powerpoint/2010/main" val="233317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C941DB0D-B3EE-9169-A5F0-83671A5C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67" y="0"/>
            <a:ext cx="5796033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DEE796-ECAF-088A-AECE-B1CBA05E59E2}"/>
              </a:ext>
            </a:extLst>
          </p:cNvPr>
          <p:cNvSpPr/>
          <p:nvPr/>
        </p:nvSpPr>
        <p:spPr>
          <a:xfrm>
            <a:off x="6387626" y="0"/>
            <a:ext cx="1277566" cy="35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수정후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4457DB-2000-0464-BD64-890B686A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96033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F6198A-D43D-BB69-DDAD-FAE494789A53}"/>
              </a:ext>
            </a:extLst>
          </p:cNvPr>
          <p:cNvSpPr/>
          <p:nvPr/>
        </p:nvSpPr>
        <p:spPr>
          <a:xfrm>
            <a:off x="-5173" y="-1606"/>
            <a:ext cx="1277566" cy="3566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수정전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3D8A383-1D76-FCBA-24B7-3E0434170748}"/>
              </a:ext>
            </a:extLst>
          </p:cNvPr>
          <p:cNvCxnSpPr/>
          <p:nvPr/>
        </p:nvCxnSpPr>
        <p:spPr>
          <a:xfrm>
            <a:off x="6096000" y="0"/>
            <a:ext cx="0" cy="7324825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3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83DF3-3B18-30F9-DA51-05DD7CD97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43C977A-96ED-B6AA-7706-61571F69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96033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DD346A-35E6-8ABB-BADE-B85929944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67" y="0"/>
            <a:ext cx="5796033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B95454-4B07-19EF-2D1F-8AEFBA1FDFD0}"/>
              </a:ext>
            </a:extLst>
          </p:cNvPr>
          <p:cNvSpPr/>
          <p:nvPr/>
        </p:nvSpPr>
        <p:spPr>
          <a:xfrm>
            <a:off x="6387626" y="0"/>
            <a:ext cx="1277566" cy="35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수정후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8D96CA-8C41-FE18-9E51-BD098A31B4ED}"/>
              </a:ext>
            </a:extLst>
          </p:cNvPr>
          <p:cNvSpPr/>
          <p:nvPr/>
        </p:nvSpPr>
        <p:spPr>
          <a:xfrm>
            <a:off x="-5173" y="-1606"/>
            <a:ext cx="1277566" cy="3566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수정전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E214EA7-F1A9-946E-866C-33601100362C}"/>
              </a:ext>
            </a:extLst>
          </p:cNvPr>
          <p:cNvCxnSpPr/>
          <p:nvPr/>
        </p:nvCxnSpPr>
        <p:spPr>
          <a:xfrm>
            <a:off x="6096000" y="0"/>
            <a:ext cx="0" cy="7324825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3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10AE5-79EE-FFE3-AD03-9011F4BB6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9386D75-CAE2-76FD-9594-B0824652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96033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4E27F5-E988-F388-75E4-89B424666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67" y="0"/>
            <a:ext cx="5796033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4F3A09-1909-945D-AB9D-5C02106C8E12}"/>
              </a:ext>
            </a:extLst>
          </p:cNvPr>
          <p:cNvSpPr/>
          <p:nvPr/>
        </p:nvSpPr>
        <p:spPr>
          <a:xfrm>
            <a:off x="6387626" y="0"/>
            <a:ext cx="1277566" cy="35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수정후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DD0F23-D766-BA97-071D-668D0E033985}"/>
              </a:ext>
            </a:extLst>
          </p:cNvPr>
          <p:cNvSpPr/>
          <p:nvPr/>
        </p:nvSpPr>
        <p:spPr>
          <a:xfrm>
            <a:off x="-5173" y="-1606"/>
            <a:ext cx="1277566" cy="3566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수정전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173E149-5A3C-A938-A517-C635E14E72CB}"/>
              </a:ext>
            </a:extLst>
          </p:cNvPr>
          <p:cNvCxnSpPr/>
          <p:nvPr/>
        </p:nvCxnSpPr>
        <p:spPr>
          <a:xfrm>
            <a:off x="6096000" y="0"/>
            <a:ext cx="0" cy="7324825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5EC9B-E82B-2509-42CC-4B2339DDA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525E691-9F14-B2D7-1313-23C5882B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96033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E40157-8054-B354-682E-23983680D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67" y="0"/>
            <a:ext cx="5796033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5D5B7-F5A3-4834-63C7-6795771CB2C3}"/>
              </a:ext>
            </a:extLst>
          </p:cNvPr>
          <p:cNvSpPr/>
          <p:nvPr/>
        </p:nvSpPr>
        <p:spPr>
          <a:xfrm>
            <a:off x="6387626" y="0"/>
            <a:ext cx="1277566" cy="35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수정후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09E361-E1CA-ED99-82E0-787F432049B8}"/>
              </a:ext>
            </a:extLst>
          </p:cNvPr>
          <p:cNvSpPr/>
          <p:nvPr/>
        </p:nvSpPr>
        <p:spPr>
          <a:xfrm>
            <a:off x="-5173" y="-1606"/>
            <a:ext cx="1277566" cy="3566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수정전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7123A95-7ED3-B95F-6B3C-3F9AF0B88099}"/>
              </a:ext>
            </a:extLst>
          </p:cNvPr>
          <p:cNvCxnSpPr/>
          <p:nvPr/>
        </p:nvCxnSpPr>
        <p:spPr>
          <a:xfrm>
            <a:off x="6096000" y="0"/>
            <a:ext cx="0" cy="7324825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64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9C0CB-01DD-425A-3497-DE5218B5C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0EB199E-F382-3C16-663B-44CBB3BD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96033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6FE97B-9EA7-B535-A884-DFC17AB5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67" y="0"/>
            <a:ext cx="5796033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9D939A-4F1E-511B-BEA7-7D6FA2F1CEFF}"/>
              </a:ext>
            </a:extLst>
          </p:cNvPr>
          <p:cNvSpPr/>
          <p:nvPr/>
        </p:nvSpPr>
        <p:spPr>
          <a:xfrm>
            <a:off x="6387626" y="0"/>
            <a:ext cx="1277566" cy="35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수정후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EF1264-E6C2-3590-C401-1F51A15B19C6}"/>
              </a:ext>
            </a:extLst>
          </p:cNvPr>
          <p:cNvSpPr/>
          <p:nvPr/>
        </p:nvSpPr>
        <p:spPr>
          <a:xfrm>
            <a:off x="-5173" y="-1606"/>
            <a:ext cx="1277566" cy="3566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수정전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E9F9D4-56AB-2512-EDA3-B2CB30FE58BC}"/>
              </a:ext>
            </a:extLst>
          </p:cNvPr>
          <p:cNvCxnSpPr/>
          <p:nvPr/>
        </p:nvCxnSpPr>
        <p:spPr>
          <a:xfrm>
            <a:off x="6096000" y="0"/>
            <a:ext cx="0" cy="7324825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7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8940F-6C1E-0531-0CDE-9FB437BAA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D32D5C-93B9-1586-BEA2-4E9B468B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02431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30D168-389F-ED19-ED71-B26D0358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569" y="0"/>
            <a:ext cx="5802431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A2CF7D5-AD37-C339-8917-0288263BE661}"/>
              </a:ext>
            </a:extLst>
          </p:cNvPr>
          <p:cNvSpPr/>
          <p:nvPr/>
        </p:nvSpPr>
        <p:spPr>
          <a:xfrm>
            <a:off x="6387626" y="0"/>
            <a:ext cx="1277566" cy="35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수정후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E1E545-434F-301E-C4C5-B9FD754432DF}"/>
              </a:ext>
            </a:extLst>
          </p:cNvPr>
          <p:cNvSpPr/>
          <p:nvPr/>
        </p:nvSpPr>
        <p:spPr>
          <a:xfrm>
            <a:off x="-5173" y="-1606"/>
            <a:ext cx="1277566" cy="3566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수정전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D13B2D-3FA3-6DE7-FDD0-3146F1BD496E}"/>
              </a:ext>
            </a:extLst>
          </p:cNvPr>
          <p:cNvCxnSpPr/>
          <p:nvPr/>
        </p:nvCxnSpPr>
        <p:spPr>
          <a:xfrm>
            <a:off x="6096000" y="0"/>
            <a:ext cx="0" cy="7324825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0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5587A-EACC-9C3E-6DDB-8E32A17E6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824A77-F38D-447A-BE78-9C128CFE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96033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819EEB-603C-A3DE-8E61-26F970E24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967" y="0"/>
            <a:ext cx="5796033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0C0DC4A-9174-7235-C49B-036D897BABFC}"/>
              </a:ext>
            </a:extLst>
          </p:cNvPr>
          <p:cNvSpPr/>
          <p:nvPr/>
        </p:nvSpPr>
        <p:spPr>
          <a:xfrm>
            <a:off x="6387626" y="0"/>
            <a:ext cx="1277566" cy="35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수정후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805554-BC08-B6EA-D19F-20EE3388C182}"/>
              </a:ext>
            </a:extLst>
          </p:cNvPr>
          <p:cNvSpPr/>
          <p:nvPr/>
        </p:nvSpPr>
        <p:spPr>
          <a:xfrm>
            <a:off x="-5173" y="-1606"/>
            <a:ext cx="1277566" cy="3566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수정전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20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30</Words>
  <Application>Microsoft Office PowerPoint</Application>
  <PresentationFormat>와이드스크린</PresentationFormat>
  <Paragraphs>17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Pretendard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장준혁</dc:creator>
  <cp:lastModifiedBy>장준혁</cp:lastModifiedBy>
  <cp:revision>7</cp:revision>
  <dcterms:created xsi:type="dcterms:W3CDTF">2025-10-14T02:35:50Z</dcterms:created>
  <dcterms:modified xsi:type="dcterms:W3CDTF">2025-10-14T06:52:51Z</dcterms:modified>
</cp:coreProperties>
</file>