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B2B39F-9735-1601-7A2F-A73CABF78838}" name="장준혁" initials="준장" userId="S::jjh1006@midasit.com::f9ec3498-1215-4b38-b7b7-58371791c5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 varScale="1">
        <p:scale>
          <a:sx n="147" d="100"/>
          <a:sy n="147" d="100"/>
        </p:scale>
        <p:origin x="6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C7F3-5425-4AC2-B004-5A7BA2D2B251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2EADA-9F88-412E-8090-868919EA2D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41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2EADA-9F88-412E-8090-868919EA2D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3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68082-4C6D-39E6-3198-C6C1AE2BAA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0DEA20-A70D-4FC9-2D7A-9F96FEE24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ED0BF-5E33-7E4F-1F89-F5B124DF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3207BD-3BE9-DFC1-92D8-27D125E2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253D0-D91A-4920-6125-CE9E6FB0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300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D4672-8CAF-899B-5704-839847597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0C602A-20B5-4A83-9EBF-9FBB831BD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4235BF-91CF-34EA-A9EA-D9EE12FD4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260C5F-2C87-52B3-3470-8BAB2930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FF35A9-7DE5-977D-A7CE-39DD7DB1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84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10452A-2984-3CF7-9822-029AAB49A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9AC03C-CC7D-6513-5DEC-535C6E9BA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6384D-D6DB-D760-84F7-C4912357B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FA3B92-0BBE-5063-AB58-CEA7D7C1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B8734-4E78-E44E-1536-FAC49C282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13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4C2CF-0A7F-C0A5-2201-6BFBF52FF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FB718-5226-AA11-29B7-E024DDC57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C2EFC5-A43C-1E77-769D-18ACB754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B9E23-F081-C5D2-94DE-E801F670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FB614-A21E-5D4E-460F-F495114D9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710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90D0F-6692-6C21-7B41-3D19D9D8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05DA0-88F5-F657-74F0-186AB6E1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A0B53-C31A-4796-A762-BD316F02E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FADEF-D4C6-A9A8-2707-A2E89B888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B9E89F-1EEF-9B93-51B2-022353D3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2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2D7BF-D1E5-42BB-1117-0E0C13F9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14645C-9A40-0C93-02F7-865E7E565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67ABB5-0348-376F-FEF8-4EBACE433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18A917-FE57-BBE1-7896-89A84504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37D36A-6850-69D4-7B2C-F060513A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B903A-F03C-7C0B-4DBF-8887BCE08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71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33441-CCFA-4487-EE5C-B25E8258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DB98B-55BC-A353-D064-74AEAA9BA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F2B8E-B7C4-8265-2F93-ECCAB0653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5EEF9A-6907-C0DC-3C9A-E51B94B3D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FCC9C5-B751-A953-FAF0-32D6841EBC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06C38E0-2BAE-A82E-ED74-745BEA3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8C691A-838C-5D88-DFBD-C7E176A9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CD023B-BE28-8416-FA2C-15F56AC4F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24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34AB1-93F4-78F3-C74B-D07A2AA7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97CD09E-7ADB-60DE-96E2-48F6CC00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9499E-C403-4B84-1DFC-BA967B76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366E9B-976B-A08E-F97B-F0C7D363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957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CE26EA-10EA-A42C-C7B7-91F1BF175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D3ED2-F4C7-9A86-CE6F-1EF0FA56D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C5A66-56CD-67DD-7A44-C6824A419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812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D9DD-6BF7-6AE2-7B5E-6A19AEC37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C19B3-7415-C804-86A9-CF2E6E967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5A0096-8877-0984-0032-F75F8E7A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6DB2E-640D-DB1E-CE3F-E7CFF0E7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3D002C-0914-37D3-952F-741AB2F55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81362-9294-7FA0-8C63-79624E9CE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43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93CF0C-30BE-77EC-2B72-4A66DB4C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82C574B-69F7-52F0-708A-24AC7D03A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3E0075-42CF-C4DC-CBD6-14E1685F8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C5258F-9D0B-F79B-B2E2-7A6B582D3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F4C7F0-E501-AE5B-BEED-222AD1F5A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D56389-BA44-EDAE-F7D6-2265F39C2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728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E88D0-8852-9B29-9D5C-51A5626FF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0BF020-BCB8-A3CB-E579-1F54D2A8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281A6-C042-9F88-F0DC-489CF6B12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3E9EF-B513-494C-BEA7-58F6DA3FD0D7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382BAB-4781-D405-F3B0-7D0BC61B4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33929-31D3-9CA7-65D0-9F5B28F3B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4E6861-8272-4898-8CB9-4BAB9A6A0B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07C78A6-281C-E47D-755A-8BDBEF40F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CFA0D7D-8E5C-8575-457C-CAFD82C1A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764687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A388F1C-3FA9-6387-122C-30221E6AEA1F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19C695-231F-4329-221F-C9EA8FB81190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3288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8A9E4-89E9-F363-C577-1C7B7AA9A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71C039-E663-886B-C14D-256FAB00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42" y="0"/>
            <a:ext cx="8380916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E76AF06-3F6C-63C9-BB25-7BB6A3D1A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63" y="0"/>
            <a:ext cx="10793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36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D9536-3479-1CB3-5664-8844B0FCA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69D6780-1863-F54E-CE87-2FB02422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49" y="0"/>
            <a:ext cx="86017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8F70C-4F86-4B63-3E19-142FC30D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74EA6ED-CC2B-3A66-BC06-D6DCE1B38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1DE79B4-43B5-AF76-8053-DD2192E03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37C6ECB-5845-2CD7-9031-B4DADC432277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BA85F-9F86-C4C0-72C2-A6165C96B15D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49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50BF9-DD0C-E81D-E7F1-8758E014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73B93A1-537A-886B-0872-5C0F34074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6A95CC-B8B5-5A28-B1A2-EAE734B654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106EC05-95C4-A382-55EA-CB0EBF0102C9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FBAAA-1238-DAC6-11F0-9A37D4044175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248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316AA-BEAE-F725-7D2B-CB81AF8AD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9E6CB0F1-6C2B-1FED-32FE-845FCEDA8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26DDDD-0A87-D732-3C3C-097CE7E13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476B4705-3F8A-3359-DF1A-89E5F9D85612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A4D95-908F-217C-D214-EFA9EBF4966A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136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56E0B-C589-7AEF-D426-2724AB6C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03940C1-858B-F4A9-67C4-4FF852F1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595"/>
            <a:ext cx="5700072" cy="671480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51B790-B6FF-917B-E67E-9BC3F7318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E7EAC17E-E956-B86A-A84A-238FB07E0D25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3F1CE5-0738-E0B8-E687-D0E9F32974AC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02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2970D-56F8-21B3-DB30-B08A726F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D67556-8D5F-A44B-A648-42D12570A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D1CE6D-1787-057B-9F09-376137DE2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2181197-5E07-8C8A-0DBA-958CD2951E8A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D2328D-2191-304E-3B0B-9B2E752F9B7C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145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1B3C0-6E99-52F1-6519-4F57AD5AB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F9768DF-8C91-F649-2AD7-1DE80DE7DF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10"/>
            <a:ext cx="5674483" cy="6714179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526A822-35CC-921F-ADFE-EA5B1DFD09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40360"/>
              </p:ext>
            </p:extLst>
          </p:nvPr>
        </p:nvGraphicFramePr>
        <p:xfrm>
          <a:off x="6096000" y="754927"/>
          <a:ext cx="6096000" cy="5348146"/>
        </p:xfrm>
        <a:graphic>
          <a:graphicData uri="http://schemas.openxmlformats.org/drawingml/2006/table">
            <a:tbl>
              <a:tblPr/>
              <a:tblGrid>
                <a:gridCol w="870857">
                  <a:extLst>
                    <a:ext uri="{9D8B030D-6E8A-4147-A177-3AD203B41FA5}">
                      <a16:colId xmlns:a16="http://schemas.microsoft.com/office/drawing/2014/main" val="3219105451"/>
                    </a:ext>
                  </a:extLst>
                </a:gridCol>
                <a:gridCol w="5225143">
                  <a:extLst>
                    <a:ext uri="{9D8B030D-6E8A-4147-A177-3AD203B41FA5}">
                      <a16:colId xmlns:a16="http://schemas.microsoft.com/office/drawing/2014/main" val="3946367888"/>
                    </a:ext>
                  </a:extLst>
                </a:gridCol>
              </a:tblGrid>
              <a:tr h="32885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상위요인 정의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0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792955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긍정성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주어진 자극을 긍정적으로 해석하여 접근하는 성향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462230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적극성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자신의 성취와 성장을 위해 강한 의지와 열망을 가진 정도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7756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전략성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목표를 달성하는데 필요한 핵심 변수를 파악하고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효과적이고 효율적인 전략을 수립할 수 있는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56625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성실성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목표 달성을 위한 행동을 점검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유지하는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2188283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사회성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성과 창출을 위해 대상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상대방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등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의 상태를 파악하고 적절하게 사고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행동하는 능력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435976"/>
                  </a:ext>
                </a:extLst>
              </a:tr>
              <a:tr h="48973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정체성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자신과 상대방에 대해 객관적으로 이해하고 주도적으로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503321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관계성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타인에게 얼마나 관심있고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이해하고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돕고자 하는지에 대한 성향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1869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객관성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정해진 규칙과 규범을 성실하게 준수하고 윤리적으로 행동하는 정도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89029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비활성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낮아 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781318"/>
                  </a:ext>
                </a:extLst>
              </a:tr>
              <a:tr h="50328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과활성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Pretendard" panose="02000503000000020004" pitchFamily="50" charset="-127"/>
                        <a:ea typeface="Pretendard" panose="02000503000000020004" pitchFamily="50" charset="-127"/>
                        <a:cs typeface="Pretendard" panose="0200050300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상황 또는 대상에 대해 정서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인지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행동의 활성화 수준이 높아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정상적인 기능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" panose="02000503000000020004" pitchFamily="50" charset="-127"/>
                          <a:ea typeface="Pretendard" panose="02000503000000020004" pitchFamily="50" charset="-127"/>
                          <a:cs typeface="Pretendard" panose="02000503000000020004" pitchFamily="50" charset="-127"/>
                        </a:rPr>
                        <a:t>조직 활동을 하기 어려운 상태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65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832539F2-C3BE-B085-57CF-14D43AE17540}"/>
              </a:ext>
            </a:extLst>
          </p:cNvPr>
          <p:cNvSpPr/>
          <p:nvPr/>
        </p:nvSpPr>
        <p:spPr>
          <a:xfrm>
            <a:off x="10727047" y="6141492"/>
            <a:ext cx="193457" cy="1842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23FF2A-C44A-F28F-5FEC-345535C3AC69}"/>
              </a:ext>
            </a:extLst>
          </p:cNvPr>
          <p:cNvSpPr txBox="1"/>
          <p:nvPr/>
        </p:nvSpPr>
        <p:spPr>
          <a:xfrm>
            <a:off x="10861251" y="6125892"/>
            <a:ext cx="13437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높을수록 </a:t>
            </a:r>
            <a:r>
              <a:rPr lang="ko-KR" altLang="en-US" sz="8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좋은 점수를 의미함</a:t>
            </a:r>
            <a:endParaRPr lang="ko-KR" altLang="en-US" sz="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7431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4EC22-8B07-33A9-B39E-ADB4401F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781F5C6-3FE8-D5C5-4FCA-D7EC7DFE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12" y="0"/>
            <a:ext cx="113081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BAEE1-59D5-8E0A-5F1D-465BECF03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8F67EE2-8E98-80F4-041A-3AD93D50C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669" y="0"/>
            <a:ext cx="7694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75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974</Words>
  <Application>Microsoft Office PowerPoint</Application>
  <PresentationFormat>와이드스크린</PresentationFormat>
  <Paragraphs>162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Pretendard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장준혁</dc:creator>
  <cp:lastModifiedBy>장준혁</cp:lastModifiedBy>
  <cp:revision>5</cp:revision>
  <dcterms:created xsi:type="dcterms:W3CDTF">2025-09-24T01:15:33Z</dcterms:created>
  <dcterms:modified xsi:type="dcterms:W3CDTF">2025-10-01T11:41:50Z</dcterms:modified>
</cp:coreProperties>
</file>