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56" r:id="rId5"/>
    <p:sldId id="259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8BCE9-5B6C-5484-C8F3-9737C39A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65C92-D29E-9BB7-2D09-93758DD6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23FCA-F494-BA5B-A619-7313DC9D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276A4-A857-F5DD-D86C-FA0D7FD8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D4BB-F571-32CC-E9E7-1BB81A1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C0574-A2EE-63BD-262E-5B79B1C0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947D8-BDF2-DC28-7743-B6DD97A42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6CB26-064C-B972-F476-CE0A278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6CF45-CD91-99F5-A23C-0129C6DB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02CE4-1E08-4AEA-A62B-2776FFE1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2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EC785-1856-FF19-64BF-8A5520672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5B4E3-AB9D-E6D9-86BD-B5F8AC12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4610A-14C5-9DA3-2AFA-4964AADE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AD355-64F1-2823-B6C9-979330E7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1ED40-4DEA-ACEF-8A58-5D500598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7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A00B-B274-4184-D599-57F34CCA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F3700-035E-444D-BC77-0034FFA7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AE824-E86B-9C8A-5694-D5E7BDCC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311F6-97BA-E530-0FFD-23379577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B5CD9-3FC0-41A8-84F5-959A13F9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EBF52-5445-F783-B53F-441A1B4E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A3BFA-D98F-9788-2121-0AE8B92E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E548E-5419-7B47-621A-77598E8F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0672B-004E-DE22-6F54-91C11A8E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752D4-0D27-89FB-B604-B2E8AFEC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E9409-9A9D-B556-5CC5-6DF059A6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0C860-D542-7E62-26FF-4EF7F8B1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BEA7A-6AF2-4657-0F19-935349B23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4100D-2C30-E4C5-F55E-5D845E16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7C020-B870-1E26-E6EA-EADA3BE7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969F1-71C6-87C4-9D81-F45CC130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C79-013E-778F-099D-9CB7E4DB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3E58B-E8C7-2ADB-8943-63D05C2EF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E51108-C163-82D4-95BF-E48C69280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736B80-BDBC-0678-DD9B-E947E4D5F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9EC44-81F3-2874-0689-9E28028C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DA1A06-EC14-42E3-8145-0CB43ED9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E3837C-BBFC-3E1E-31FF-839B2373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FD150-B7FE-DAB8-9F66-85A4EA0D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F288-E831-4762-65AF-2C10F9C2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C283F-CF60-147D-340A-D4632730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76E57-D378-DAE4-D53C-9D91ECB8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94F8E-9552-7AA5-87F9-382CB714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7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B65A8-5687-11AF-9E0C-2338E5F9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5098D4-864D-3CFB-A39E-37E73995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626CD-5F16-C1B4-0D7C-3ED960D7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5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D55BF-F18C-2A5B-FB2C-57949AA0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ADBD3-008D-E2CF-01E2-68AF39C00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39E06-4EF8-DFE0-B539-D4A3768A3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8D399-79FC-9C37-8DB1-C96E8CCA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04066-7942-ADC0-6475-28C9A51F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6AE04-905F-A7C2-CC92-ACC0F120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1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D5601-DF43-B426-5042-2D885682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8688B-D72D-1556-ED51-7E7C8856C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53B4C0-71D5-BBB5-A50F-CC90B66D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56D66-730D-2CFD-CB16-31BA9DAC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75C67-2E10-0D0B-91BC-210CF0B2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1D48D-53F4-D047-50AF-7E86C4F4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3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7D3E8-B96C-55AD-9275-2FDAF5DB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D5392-E12F-BDC9-F591-5FCD9A05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A67D4-1999-5B27-520D-720BDBF94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C41D0-E681-4A72-9C01-9C037EDB0E36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4D67F-2D44-4640-A1B6-C50C5FCB7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5EA59-85A9-0E66-150D-3F72684E1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FF649-4A72-4A0B-8209-31122787C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5FED7-6B4C-DFA9-B29E-17C091D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D66A1-17A3-9E2C-2537-20D758B5C4A3}"/>
              </a:ext>
            </a:extLst>
          </p:cNvPr>
          <p:cNvSpPr txBox="1"/>
          <p:nvPr/>
        </p:nvSpPr>
        <p:spPr>
          <a:xfrm>
            <a:off x="0" y="2551837"/>
            <a:ext cx="1205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자연성으로 분류되었던 유익한 불연성 인원 다시 유익한 불연성으로</a:t>
            </a:r>
            <a:endParaRPr lang="en-US" altLang="ko-KR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유능한 불연성에서 소화성으로 분류된 인원 무능한 불연성으로 수정</a:t>
            </a:r>
          </a:p>
        </p:txBody>
      </p:sp>
    </p:spTree>
    <p:extLst>
      <p:ext uri="{BB962C8B-B14F-4D97-AF65-F5344CB8AC3E}">
        <p14:creationId xmlns:p14="http://schemas.microsoft.com/office/powerpoint/2010/main" val="233317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798F-5A6C-FFCF-97B7-E3669AB39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0FFD8C-3C7E-5E1D-BE65-A4558628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3BB421-33E7-B988-FEE9-19727CD8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97A7E8-FC46-32AF-2C78-A67C33FDD1CD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35E0BF-F23C-2D9E-42E0-06898318563E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8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2235-AA5D-CE30-06BA-51541BB3B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5407E1B-C63D-DE87-24D4-ADC3B4CB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AA22ED-68FB-BF02-6F09-6DE58D04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488AD7-5737-A966-B57A-8F41F19F64BE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85F41B-458D-637D-89C3-7CDDA2D6854B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4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34F635-1D33-E940-AFBF-60CAD659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BBA05-F1C8-D4C7-7409-11329229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76C93E-FC2B-56BF-1085-21A013D7C76D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03700-6517-59E6-1ACD-E7657307E7D5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6DB9-0E01-421C-2CCC-06D006A3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140F4FB-9568-3FE0-8E63-565930CF2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79" y="0"/>
            <a:ext cx="5456321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5320E5-E467-B341-AA2D-BD19A317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6321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C10F23-BDD9-393B-B9E4-1FB8F631E6C0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229538-9E97-04C9-D2D8-03937B9BD720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7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A780-5C25-28A9-55C4-79330E41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240DD8-9ECC-3AEF-53C9-14A6CBAB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D9DB16-D6E7-583F-32C2-1BD8AA60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24A00E-22E2-1117-D447-8428721E7465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DB95F6-6452-9A7E-F317-D7E65864DA2D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43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56B43-325F-486C-FD86-2B77A949B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7A5A80-C43A-EB95-A1A4-E7A98422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248132-9FD9-86FB-3146-8C3C3829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E984714-38FA-F14B-CF56-10A7E570DEF6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D17F3B-2978-B042-AA09-55DC40E333D1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0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71CC4-AAAB-6CAA-04E9-10F74ED8B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CAB697-BF22-80E3-1BB4-4EB3FFC4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695" y="0"/>
            <a:ext cx="545030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571921-3CB7-F2A0-5580-14A9E7D8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50305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80061F-8C9D-4EC8-5019-EA8F9B77C510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DF7C0-1D00-C765-A7C1-1F0D6F3D7798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00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장준혁</dc:creator>
  <cp:lastModifiedBy>장준혁</cp:lastModifiedBy>
  <cp:revision>3</cp:revision>
  <dcterms:created xsi:type="dcterms:W3CDTF">2025-10-14T06:49:18Z</dcterms:created>
  <dcterms:modified xsi:type="dcterms:W3CDTF">2025-10-14T07:37:03Z</dcterms:modified>
</cp:coreProperties>
</file>