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72" r:id="rId9"/>
    <p:sldId id="273" r:id="rId10"/>
    <p:sldId id="274" r:id="rId11"/>
    <p:sldId id="275" r:id="rId12"/>
    <p:sldId id="262" r:id="rId13"/>
    <p:sldId id="276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65C4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5FA023-DBD5-4520-ABBB-078AEE6413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E579AF-A99B-46FB-882F-843A070DD4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D9232-8709-4601-AB39-60EE652FFE5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5836D6-DCAD-4998-9370-25389DD6F8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C4759E-1865-461F-B547-CD23615899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6DE72-75AE-45A5-87FB-26365B45A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49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F87E2-7BA6-4C54-993A-EC5B2BC820EB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A9354-32E2-4E01-BC44-1808FB132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3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70C3-0867-4119-BCBD-AB49558914A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5F43C-3293-4AC9-AADB-0AC854687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" y="3044952"/>
            <a:ext cx="7790688" cy="1470025"/>
          </a:xfrm>
        </p:spPr>
        <p:txBody>
          <a:bodyPr>
            <a:normAutofit fontScale="90000"/>
          </a:bodyPr>
          <a:lstStyle/>
          <a:p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당신이 일자리를 찾는 가장 쉬운 방법</a:t>
            </a:r>
            <a:b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6000" i="1" spc="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JAVARAJOB!</a:t>
            </a:r>
            <a:r>
              <a:rPr lang="en-US" altLang="ko-KR" sz="6000" i="1" spc="5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6000" i="1" spc="5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2A3844-1180-42C4-847E-FBB08AA88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baseline="30000" dirty="0"/>
              <a:t>rd</a:t>
            </a:r>
            <a:r>
              <a:rPr lang="ko-KR" altLang="en-US" dirty="0"/>
              <a:t> </a:t>
            </a:r>
            <a:r>
              <a:rPr lang="en-US" altLang="ko-KR" dirty="0"/>
              <a:t>PROJECT BY pen</a:t>
            </a:r>
            <a:r>
              <a:rPr lang="en-US" altLang="ko-KR" spc="-100" dirty="0"/>
              <a:t>t A c</a:t>
            </a:r>
            <a:r>
              <a:rPr lang="en-US" altLang="ko-KR" dirty="0"/>
              <a:t>orn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2E7D3-8C1E-4003-9FF1-C2FF159290CF}"/>
              </a:ext>
            </a:extLst>
          </p:cNvPr>
          <p:cNvSpPr txBox="1"/>
          <p:nvPr/>
        </p:nvSpPr>
        <p:spPr>
          <a:xfrm>
            <a:off x="4071574" y="4983587"/>
            <a:ext cx="4139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김준혁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최동철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김동범</a:t>
            </a:r>
          </a:p>
        </p:txBody>
      </p:sp>
    </p:spTree>
    <p:extLst>
      <p:ext uri="{BB962C8B-B14F-4D97-AF65-F5344CB8AC3E}">
        <p14:creationId xmlns:p14="http://schemas.microsoft.com/office/powerpoint/2010/main" val="1685514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페이지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list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C49606-4221-495D-A1C9-75D4CEB8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391838"/>
            <a:ext cx="80010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2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캘린더 기능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6C5715-6232-475A-BDFF-442C5281C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064" y="2391838"/>
            <a:ext cx="5262758" cy="43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81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5588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이력서 사진 처리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확장자 체크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로딩 이미지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FB447E-BFF3-4810-A586-2503A6458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91838"/>
            <a:ext cx="4463935" cy="27095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83C164-4BC5-43CD-876E-55127BD89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47414"/>
            <a:ext cx="5586153" cy="60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4179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업로드 된 파일 삭제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다운로드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4F3900-E360-42E3-B208-D4A4D45F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335" y="2391838"/>
            <a:ext cx="3449781" cy="8953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8A05F19-E822-4E30-AF4F-7E5A21595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335" y="3637524"/>
            <a:ext cx="4588625" cy="2976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155B3C-FC52-4EDD-B914-192E4664C618}"/>
              </a:ext>
            </a:extLst>
          </p:cNvPr>
          <p:cNvSpPr txBox="1"/>
          <p:nvPr/>
        </p:nvSpPr>
        <p:spPr>
          <a:xfrm>
            <a:off x="964276" y="2654853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A065C4"/>
              </a:buClr>
              <a:buFont typeface="맑은 고딕" panose="020B0503020000020004" pitchFamily="50" charset="-127"/>
              <a:buChar char="⇒"/>
            </a:pPr>
            <a:r>
              <a:rPr lang="ko-KR" altLang="en-US" dirty="0"/>
              <a:t>파일 삭제 로직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AAE47-74D1-4D15-806A-03E7EA940046}"/>
              </a:ext>
            </a:extLst>
          </p:cNvPr>
          <p:cNvSpPr txBox="1"/>
          <p:nvPr/>
        </p:nvSpPr>
        <p:spPr>
          <a:xfrm>
            <a:off x="964276" y="4941307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A065C4"/>
              </a:buClr>
              <a:buFont typeface="맑은 고딕" panose="020B0503020000020004" pitchFamily="50" charset="-127"/>
              <a:buChar char="⇒"/>
            </a:pPr>
            <a:r>
              <a:rPr lang="ko-KR" altLang="en-US" dirty="0"/>
              <a:t>다운로드 로직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433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9DB4664-E258-457B-BB49-97559082558C}"/>
              </a:ext>
            </a:extLst>
          </p:cNvPr>
          <p:cNvSpPr txBox="1">
            <a:spLocks/>
          </p:cNvSpPr>
          <p:nvPr/>
        </p:nvSpPr>
        <p:spPr>
          <a:xfrm>
            <a:off x="457200" y="2438746"/>
            <a:ext cx="8229600" cy="1980507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7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9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9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2B719F-C052-49E5-A203-EF3DE8BCCFE5}"/>
              </a:ext>
            </a:extLst>
          </p:cNvPr>
          <p:cNvCxnSpPr/>
          <p:nvPr/>
        </p:nvCxnSpPr>
        <p:spPr>
          <a:xfrm>
            <a:off x="673331" y="3868740"/>
            <a:ext cx="7797339" cy="0"/>
          </a:xfrm>
          <a:prstGeom prst="line">
            <a:avLst/>
          </a:prstGeom>
          <a:ln w="44450">
            <a:gradFill>
              <a:gsLst>
                <a:gs pos="0">
                  <a:schemeClr val="bg1"/>
                </a:gs>
                <a:gs pos="59000">
                  <a:srgbClr val="805C97"/>
                </a:gs>
                <a:gs pos="87000">
                  <a:schemeClr val="tx2">
                    <a:lumMod val="75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71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534A0D6-7742-47E3-AE49-C8FC2E6D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5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5" name="Shape 174">
            <a:extLst>
              <a:ext uri="{FF2B5EF4-FFF2-40B4-BE49-F238E27FC236}">
                <a16:creationId xmlns:a16="http://schemas.microsoft.com/office/drawing/2014/main" id="{E2952632-ED77-4D9A-9FB9-7954F19A464B}"/>
              </a:ext>
            </a:extLst>
          </p:cNvPr>
          <p:cNvSpPr txBox="1">
            <a:spLocks/>
          </p:cNvSpPr>
          <p:nvPr/>
        </p:nvSpPr>
        <p:spPr>
          <a:xfrm>
            <a:off x="807180" y="1736521"/>
            <a:ext cx="7529640" cy="4530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r>
              <a:rPr lang="ko-KR" altLang="en-US" sz="48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lang="en-US" altLang="ko-KR" sz="48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endParaRPr lang="ko-KR" altLang="en-US" sz="48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r>
              <a:rPr lang="ko-KR" altLang="en-US" sz="48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계획 및 일정</a:t>
            </a:r>
            <a:endParaRPr lang="en-US" altLang="ko-KR" sz="48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endParaRPr lang="en-US" altLang="ko-KR" sz="48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r>
              <a:rPr lang="ko-KR" altLang="en-US" sz="48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상황</a:t>
            </a:r>
            <a:endParaRPr lang="en-US" altLang="ko-KR" sz="48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226417F-656B-4AE3-AC0C-04049F0C02BA}"/>
              </a:ext>
            </a:extLst>
          </p:cNvPr>
          <p:cNvCxnSpPr/>
          <p:nvPr/>
        </p:nvCxnSpPr>
        <p:spPr>
          <a:xfrm>
            <a:off x="673331" y="1408173"/>
            <a:ext cx="7797339" cy="0"/>
          </a:xfrm>
          <a:prstGeom prst="line">
            <a:avLst/>
          </a:prstGeom>
          <a:ln w="44450">
            <a:gradFill>
              <a:gsLst>
                <a:gs pos="0">
                  <a:schemeClr val="bg1"/>
                </a:gs>
                <a:gs pos="59000">
                  <a:srgbClr val="805C97"/>
                </a:gs>
                <a:gs pos="78000">
                  <a:schemeClr val="tx2">
                    <a:lumMod val="75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5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EA3205C-0081-43B2-A99B-3992A99CAF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"/>
          <a:stretch/>
        </p:blipFill>
        <p:spPr>
          <a:xfrm>
            <a:off x="41563" y="1499616"/>
            <a:ext cx="90608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3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D31DEF-5C7E-451B-BAC9-6602B3EB6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150687"/>
              </p:ext>
            </p:extLst>
          </p:nvPr>
        </p:nvGraphicFramePr>
        <p:xfrm>
          <a:off x="457200" y="1753926"/>
          <a:ext cx="8229600" cy="499992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39390">
                  <a:extLst>
                    <a:ext uri="{9D8B030D-6E8A-4147-A177-3AD203B41FA5}">
                      <a16:colId xmlns:a16="http://schemas.microsoft.com/office/drawing/2014/main" val="3361426543"/>
                    </a:ext>
                  </a:extLst>
                </a:gridCol>
                <a:gridCol w="1402472">
                  <a:extLst>
                    <a:ext uri="{9D8B030D-6E8A-4147-A177-3AD203B41FA5}">
                      <a16:colId xmlns:a16="http://schemas.microsoft.com/office/drawing/2014/main" val="1995166927"/>
                    </a:ext>
                  </a:extLst>
                </a:gridCol>
                <a:gridCol w="4763112">
                  <a:extLst>
                    <a:ext uri="{9D8B030D-6E8A-4147-A177-3AD203B41FA5}">
                      <a16:colId xmlns:a16="http://schemas.microsoft.com/office/drawing/2014/main" val="786149086"/>
                    </a:ext>
                  </a:extLst>
                </a:gridCol>
                <a:gridCol w="562313">
                  <a:extLst>
                    <a:ext uri="{9D8B030D-6E8A-4147-A177-3AD203B41FA5}">
                      <a16:colId xmlns:a16="http://schemas.microsoft.com/office/drawing/2014/main" val="2354724562"/>
                    </a:ext>
                  </a:extLst>
                </a:gridCol>
                <a:gridCol w="562313">
                  <a:extLst>
                    <a:ext uri="{9D8B030D-6E8A-4147-A177-3AD203B41FA5}">
                      <a16:colId xmlns:a16="http://schemas.microsoft.com/office/drawing/2014/main" val="3094750966"/>
                    </a:ext>
                  </a:extLst>
                </a:gridCol>
              </a:tblGrid>
              <a:tr h="29938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세부 기능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요구사항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우선순위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진행상황</a:t>
                      </a: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650123"/>
                  </a:ext>
                </a:extLst>
              </a:tr>
              <a:tr h="416874">
                <a:tc rowSpan="1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계정 관리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id/pw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개인 정보를 입력하여 회원가입을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11978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등록된 계정을 통해 로그인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23926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facebook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계정을 통해 로그인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C3F26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C3F2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44975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ID/PW 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찾기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분실한 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id/pw 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정보를 등록된 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email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통해 전달 받도록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40FE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592055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로그아웃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접속된 계정을 해제한다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126940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회원정보 수정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계정의 회원 정보를 수정한다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556097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관심 채용 정보 </a:t>
                      </a:r>
                      <a:endParaRPr lang="ko-KR" altLang="en-US" sz="24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계정에서 등록한 관심 공고 목록을 불러옴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 중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754701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계정에 등록한 관심 공고를 삭제할 수 있다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 중</a:t>
                      </a:r>
                      <a:endParaRPr lang="en-US" altLang="ko-KR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960693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지원한 채용 정보 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계정에서 지원한 관심 공고 목록을 불러옴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 중</a:t>
                      </a:r>
                      <a:endParaRPr lang="en-US" alt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54881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 하기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문의한 정보를 조회할 수 있음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C3F26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3500" marR="63500" marT="63500" marB="63500" anchor="ctr">
                    <a:solidFill>
                      <a:srgbClr val="C3F2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03411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문의한 내역을 삭제할 수 있음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40FE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509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7E138A-5091-462F-8E2A-7BD3791A3078}"/>
              </a:ext>
            </a:extLst>
          </p:cNvPr>
          <p:cNvSpPr txBox="1"/>
          <p:nvPr/>
        </p:nvSpPr>
        <p:spPr>
          <a:xfrm>
            <a:off x="8121680" y="149422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요구사항정의서</a:t>
            </a:r>
          </a:p>
        </p:txBody>
      </p:sp>
    </p:spTree>
    <p:extLst>
      <p:ext uri="{BB962C8B-B14F-4D97-AF65-F5344CB8AC3E}">
        <p14:creationId xmlns:p14="http://schemas.microsoft.com/office/powerpoint/2010/main" val="312742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E45FE09-A39E-4D3E-9776-1616CE4A5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56816"/>
              </p:ext>
            </p:extLst>
          </p:nvPr>
        </p:nvGraphicFramePr>
        <p:xfrm>
          <a:off x="465511" y="1753928"/>
          <a:ext cx="8212976" cy="500242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37494">
                  <a:extLst>
                    <a:ext uri="{9D8B030D-6E8A-4147-A177-3AD203B41FA5}">
                      <a16:colId xmlns:a16="http://schemas.microsoft.com/office/drawing/2014/main" val="2588701263"/>
                    </a:ext>
                  </a:extLst>
                </a:gridCol>
                <a:gridCol w="1399639">
                  <a:extLst>
                    <a:ext uri="{9D8B030D-6E8A-4147-A177-3AD203B41FA5}">
                      <a16:colId xmlns:a16="http://schemas.microsoft.com/office/drawing/2014/main" val="3394725915"/>
                    </a:ext>
                  </a:extLst>
                </a:gridCol>
                <a:gridCol w="4753491">
                  <a:extLst>
                    <a:ext uri="{9D8B030D-6E8A-4147-A177-3AD203B41FA5}">
                      <a16:colId xmlns:a16="http://schemas.microsoft.com/office/drawing/2014/main" val="1610697239"/>
                    </a:ext>
                  </a:extLst>
                </a:gridCol>
                <a:gridCol w="561176">
                  <a:extLst>
                    <a:ext uri="{9D8B030D-6E8A-4147-A177-3AD203B41FA5}">
                      <a16:colId xmlns:a16="http://schemas.microsoft.com/office/drawing/2014/main" val="2729701427"/>
                    </a:ext>
                  </a:extLst>
                </a:gridCol>
                <a:gridCol w="561176">
                  <a:extLst>
                    <a:ext uri="{9D8B030D-6E8A-4147-A177-3AD203B41FA5}">
                      <a16:colId xmlns:a16="http://schemas.microsoft.com/office/drawing/2014/main" val="2098527646"/>
                    </a:ext>
                  </a:extLst>
                </a:gridCol>
              </a:tblGrid>
              <a:tr h="36581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기능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우선순위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Helvetica Neue"/>
                        </a:rPr>
                        <a:t>진행상황</a:t>
                      </a: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95109"/>
                  </a:ext>
                </a:extLst>
              </a:tr>
              <a:tr h="331186">
                <a:tc rowSpan="8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채용 정보 조회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ajax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비동기식으로 연관 검색어가 표시되도록 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5472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통해 조회할 데이터의 속성을 변경할 수 있도록 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472511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정렬 기능으로 원하는 방식으로 데이터를 정렬할 수 있도록 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 중</a:t>
                      </a:r>
                      <a:endParaRPr lang="ko-KR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14790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 변경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페이지를 변경하면서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되는 정보를 조회한다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584694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관심기업 등록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원하는 공고를 관심 공고로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bookmark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 수 있도록 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 중</a:t>
                      </a:r>
                      <a:endParaRPr lang="ko-KR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57815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정보 조회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공고에 대한 자세한 내용을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popup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형식으로 표시한다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266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달력으로 표시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calendar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형태로 채용공고를 나타낸다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782511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ajax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비동기식으로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하면서 나타나는 데이터를 변경한다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진행 중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708347"/>
                  </a:ext>
                </a:extLst>
              </a:tr>
              <a:tr h="331186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이력서 관리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자동 저장기능을 통해 이력서가 저장됨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0863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이력서 사진 등록이 가능함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070763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작성된 이력서를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pdf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형태로 변환함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40FE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077337"/>
                  </a:ext>
                </a:extLst>
              </a:tr>
              <a:tr h="331186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자기소개서 관리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계정에서 등록한 자기소개서 목록을 불러옴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77951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Drag &amp; drop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방식으로 자기소개서를 등록함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54518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계정에 등록된 자기소개서를 삭제할 수 있다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55464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34EF4-858B-463E-9546-542DECBC02AD}"/>
              </a:ext>
            </a:extLst>
          </p:cNvPr>
          <p:cNvSpPr txBox="1"/>
          <p:nvPr/>
        </p:nvSpPr>
        <p:spPr>
          <a:xfrm>
            <a:off x="8121680" y="149422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요구사항정의서</a:t>
            </a:r>
          </a:p>
        </p:txBody>
      </p:sp>
    </p:spTree>
    <p:extLst>
      <p:ext uri="{BB962C8B-B14F-4D97-AF65-F5344CB8AC3E}">
        <p14:creationId xmlns:p14="http://schemas.microsoft.com/office/powerpoint/2010/main" val="129545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4EA7A340-A281-4DB0-A4B4-B4842C7C2268}"/>
              </a:ext>
            </a:extLst>
          </p:cNvPr>
          <p:cNvGrpSpPr/>
          <p:nvPr/>
        </p:nvGrpSpPr>
        <p:grpSpPr>
          <a:xfrm>
            <a:off x="1373497" y="1579418"/>
            <a:ext cx="6083019" cy="5079369"/>
            <a:chOff x="1564690" y="1763969"/>
            <a:chExt cx="5875201" cy="489481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6B4E523-28FD-4A83-AC00-737584106B80}"/>
                </a:ext>
              </a:extLst>
            </p:cNvPr>
            <p:cNvGrpSpPr/>
            <p:nvPr/>
          </p:nvGrpSpPr>
          <p:grpSpPr>
            <a:xfrm>
              <a:off x="1564690" y="1763969"/>
              <a:ext cx="5875201" cy="4894818"/>
              <a:chOff x="1564690" y="1763969"/>
              <a:chExt cx="5875201" cy="4894818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0202F7DB-CFC8-4F2F-BC3B-5EDBDC444C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716" b="49062"/>
              <a:stretch/>
            </p:blipFill>
            <p:spPr>
              <a:xfrm>
                <a:off x="1564714" y="1763969"/>
                <a:ext cx="5875177" cy="4694139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33E680EC-2CA6-4B83-B703-E213C9715D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87785" r="62396"/>
              <a:stretch/>
            </p:blipFill>
            <p:spPr>
              <a:xfrm>
                <a:off x="1564690" y="5469775"/>
                <a:ext cx="2209287" cy="1189012"/>
              </a:xfrm>
              <a:prstGeom prst="rect">
                <a:avLst/>
              </a:prstGeom>
            </p:spPr>
          </p:pic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7F9CC7-4DCA-447E-B88C-C1FD1DFEC719}"/>
                </a:ext>
              </a:extLst>
            </p:cNvPr>
            <p:cNvSpPr/>
            <p:nvPr/>
          </p:nvSpPr>
          <p:spPr>
            <a:xfrm>
              <a:off x="2032037" y="5220392"/>
              <a:ext cx="1300209" cy="395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ADD0561-BDCF-496A-A627-3FA85DB6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30B3C-F389-4B75-9821-F8E20A7FB82A}"/>
              </a:ext>
            </a:extLst>
          </p:cNvPr>
          <p:cNvSpPr txBox="1"/>
          <p:nvPr/>
        </p:nvSpPr>
        <p:spPr>
          <a:xfrm>
            <a:off x="8140994" y="14996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ERD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2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계획 및 일정</a:t>
            </a:r>
          </a:p>
        </p:txBody>
      </p:sp>
      <p:graphicFrame>
        <p:nvGraphicFramePr>
          <p:cNvPr id="5" name="내용 개체 틀 18">
            <a:extLst>
              <a:ext uri="{FF2B5EF4-FFF2-40B4-BE49-F238E27FC236}">
                <a16:creationId xmlns:a16="http://schemas.microsoft.com/office/drawing/2014/main" id="{532431C0-090A-4504-A8AF-D1A2A58B10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607812"/>
              </p:ext>
            </p:extLst>
          </p:nvPr>
        </p:nvGraphicFramePr>
        <p:xfrm>
          <a:off x="422056" y="1964648"/>
          <a:ext cx="8299888" cy="42941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7487">
                  <a:extLst>
                    <a:ext uri="{9D8B030D-6E8A-4147-A177-3AD203B41FA5}">
                      <a16:colId xmlns:a16="http://schemas.microsoft.com/office/drawing/2014/main" val="1238875313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04323990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534217181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790416318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267013036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415075042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572191164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28647719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517465314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23522131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6021608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340117501"/>
                    </a:ext>
                  </a:extLst>
                </a:gridCol>
                <a:gridCol w="340666">
                  <a:extLst>
                    <a:ext uri="{9D8B030D-6E8A-4147-A177-3AD203B41FA5}">
                      <a16:colId xmlns:a16="http://schemas.microsoft.com/office/drawing/2014/main" val="4210267251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523591689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20501106"/>
                    </a:ext>
                  </a:extLst>
                </a:gridCol>
                <a:gridCol w="340666">
                  <a:extLst>
                    <a:ext uri="{9D8B030D-6E8A-4147-A177-3AD203B41FA5}">
                      <a16:colId xmlns:a16="http://schemas.microsoft.com/office/drawing/2014/main" val="1470814040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368868459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740156106"/>
                    </a:ext>
                  </a:extLst>
                </a:gridCol>
                <a:gridCol w="358617">
                  <a:extLst>
                    <a:ext uri="{9D8B030D-6E8A-4147-A177-3AD203B41FA5}">
                      <a16:colId xmlns:a16="http://schemas.microsoft.com/office/drawing/2014/main" val="1472470751"/>
                    </a:ext>
                  </a:extLst>
                </a:gridCol>
                <a:gridCol w="358617">
                  <a:extLst>
                    <a:ext uri="{9D8B030D-6E8A-4147-A177-3AD203B41FA5}">
                      <a16:colId xmlns:a16="http://schemas.microsoft.com/office/drawing/2014/main" val="2030249470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135416013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92317826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485945651"/>
                    </a:ext>
                  </a:extLst>
                </a:gridCol>
                <a:gridCol w="351582">
                  <a:extLst>
                    <a:ext uri="{9D8B030D-6E8A-4147-A177-3AD203B41FA5}">
                      <a16:colId xmlns:a16="http://schemas.microsoft.com/office/drawing/2014/main" val="164761579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531769145"/>
                    </a:ext>
                  </a:extLst>
                </a:gridCol>
              </a:tblGrid>
              <a:tr h="317921">
                <a:tc gridSpan="2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FFFFFF"/>
                          </a:solidFill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rgbClr val="FFFFFF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65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FFFFFF"/>
                          </a:solidFill>
                        </a:rPr>
                        <a:t>7</a:t>
                      </a:r>
                      <a:r>
                        <a:rPr lang="ko-KR" altLang="en-US" sz="1600" dirty="0">
                          <a:solidFill>
                            <a:srgbClr val="FFFFFF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65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88583"/>
                  </a:ext>
                </a:extLst>
              </a:tr>
              <a:tr h="34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20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30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185845"/>
                  </a:ext>
                </a:extLst>
              </a:tr>
              <a:tr h="40203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170825"/>
                  </a:ext>
                </a:extLst>
              </a:tr>
              <a:tr h="40203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87536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93681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999737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87537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20225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037888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577265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0" dirty="0">
                          <a:solidFill>
                            <a:srgbClr val="FFFFFF"/>
                          </a:solidFill>
                        </a:rPr>
                        <a:t>디버깅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57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25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B2924-432E-438B-9C7B-6A28589B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64ED3-A581-4448-B38E-5D5294535446}"/>
              </a:ext>
            </a:extLst>
          </p:cNvPr>
          <p:cNvSpPr txBox="1"/>
          <p:nvPr/>
        </p:nvSpPr>
        <p:spPr>
          <a:xfrm>
            <a:off x="457200" y="1745672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문의 내용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12793E-B059-46A9-B29C-526B8596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3" y="2765525"/>
            <a:ext cx="8212975" cy="264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7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검색 필터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649A27-4ED5-4215-B083-3655E38D0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4" y="2391838"/>
            <a:ext cx="8029791" cy="41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19828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298</TotalTime>
  <Words>394</Words>
  <Application>Microsoft Office PowerPoint</Application>
  <PresentationFormat>화면 슬라이드 쇼(4:3)</PresentationFormat>
  <Paragraphs>173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Helvetica Neue</vt:lpstr>
      <vt:lpstr>HY견고딕</vt:lpstr>
      <vt:lpstr>HY헤드라인M</vt:lpstr>
      <vt:lpstr>맑은 고딕</vt:lpstr>
      <vt:lpstr>Arial</vt:lpstr>
      <vt:lpstr>Tw Cen MT</vt:lpstr>
      <vt:lpstr>Wingdings 3</vt:lpstr>
      <vt:lpstr>New_Simple01</vt:lpstr>
      <vt:lpstr>당신이 일자리를 찾는 가장 쉬운 방법 JAVARAJOB!.</vt:lpstr>
      <vt:lpstr>목차</vt:lpstr>
      <vt:lpstr>프로젝트 개요</vt:lpstr>
      <vt:lpstr>프로젝트 개요</vt:lpstr>
      <vt:lpstr>프로젝트 개요</vt:lpstr>
      <vt:lpstr>프로젝트 개요</vt:lpstr>
      <vt:lpstr>계획 및 일정</vt:lpstr>
      <vt:lpstr>진행 상황</vt:lpstr>
      <vt:lpstr>진행 상황</vt:lpstr>
      <vt:lpstr>진행 상황</vt:lpstr>
      <vt:lpstr>진행 상황</vt:lpstr>
      <vt:lpstr>진행 상황</vt:lpstr>
      <vt:lpstr>진행 상황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김동범</dc:creator>
  <cp:lastModifiedBy>김동범</cp:lastModifiedBy>
  <cp:revision>125</cp:revision>
  <dcterms:created xsi:type="dcterms:W3CDTF">2017-06-25T22:22:06Z</dcterms:created>
  <dcterms:modified xsi:type="dcterms:W3CDTF">2017-06-30T06:45:08Z</dcterms:modified>
</cp:coreProperties>
</file>