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0" r:id="rId2"/>
    <p:sldId id="281" r:id="rId3"/>
    <p:sldId id="283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5A7697"/>
    <a:srgbClr val="A5C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7"/>
          </p:nvPr>
        </p:nvSpPr>
        <p:spPr>
          <a:xfrm>
            <a:off x="1422400" y="8769349"/>
            <a:ext cx="1212850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30" name="Shape 30"/>
          <p:cNvSpPr>
            <a:spLocks noGrp="1"/>
          </p:cNvSpPr>
          <p:nvPr>
            <p:ph type="pic" idx="18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1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13"/>
          </p:nvPr>
        </p:nvSpPr>
        <p:spPr>
          <a:xfrm>
            <a:off x="368899" y="368300"/>
            <a:ext cx="122682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sz="quarter" idx="13"/>
          </p:nvPr>
        </p:nvSpPr>
        <p:spPr>
          <a:xfrm>
            <a:off x="1270000" y="4272761"/>
            <a:ext cx="10464800" cy="6746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으로 4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7"/>
          </p:nvPr>
        </p:nvSpPr>
        <p:spPr>
          <a:xfrm>
            <a:off x="1419408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9" name="Shape 49"/>
          <p:cNvSpPr>
            <a:spLocks noGrp="1"/>
          </p:cNvSpPr>
          <p:nvPr>
            <p:ph type="pic" sz="half" idx="18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sz="quarter" idx="19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sz="quarter" idx="20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sz="half" idx="21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23122" y="0"/>
            <a:ext cx="12158556" cy="1419622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3" name="Shape 63"/>
          <p:cNvSpPr/>
          <p:nvPr/>
        </p:nvSpPr>
        <p:spPr>
          <a:xfrm>
            <a:off x="423122" y="1431396"/>
            <a:ext cx="1215855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sz="quarter" idx="13"/>
          </p:nvPr>
        </p:nvSpPr>
        <p:spPr>
          <a:xfrm>
            <a:off x="6578600" y="952045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>
            <a:spLocks noGrp="1"/>
          </p:cNvSpPr>
          <p:nvPr>
            <p:ph type="pic" sz="quarter" idx="14"/>
          </p:nvPr>
        </p:nvSpPr>
        <p:spPr>
          <a:xfrm>
            <a:off x="6578600" y="4953000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14"/>
          </p:nvPr>
        </p:nvSpPr>
        <p:spPr>
          <a:xfrm>
            <a:off x="368899" y="368300"/>
            <a:ext cx="81407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6"/>
              </a:buBlip>
            </a:lvl1pPr>
            <a:lvl2pPr>
              <a:buBlip>
                <a:blip r:embed="rId16"/>
              </a:buBlip>
            </a:lvl2pPr>
            <a:lvl3pPr>
              <a:buBlip>
                <a:blip r:embed="rId16"/>
              </a:buBlip>
            </a:lvl3pPr>
            <a:lvl4pPr>
              <a:buBlip>
                <a:blip r:embed="rId16"/>
              </a:buBlip>
            </a:lvl4pPr>
            <a:lvl5pPr>
              <a:buBlip>
                <a:blip r:embed="rId16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52743" y="9474200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6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6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6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6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6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6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6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6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6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b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2" descr="276730335485982E0FA519 (449×337)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3" t="3699" r="22718" b="5197"/>
          <a:stretch/>
        </p:blipFill>
        <p:spPr bwMode="auto">
          <a:xfrm>
            <a:off x="6375400" y="992406"/>
            <a:ext cx="5831524" cy="76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1"/>
          <p:cNvSpPr txBox="1">
            <a:spLocks/>
          </p:cNvSpPr>
          <p:nvPr/>
        </p:nvSpPr>
        <p:spPr>
          <a:xfrm>
            <a:off x="423122" y="429553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10" name="Shape 333"/>
          <p:cNvSpPr/>
          <p:nvPr/>
        </p:nvSpPr>
        <p:spPr>
          <a:xfrm>
            <a:off x="11531972" y="7920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Shape 183"/>
          <p:cNvSpPr/>
          <p:nvPr/>
        </p:nvSpPr>
        <p:spPr>
          <a:xfrm>
            <a:off x="490961" y="2418484"/>
            <a:ext cx="12022878" cy="4698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dirty="0"/>
              <a:t>주제 선정에 시간이 많이 들어 자세한 구체적인 계획은 아직 협의 중</a:t>
            </a:r>
            <a:endParaRPr lang="en-US" altLang="ko-KR" dirty="0"/>
          </a:p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 lang="en-US" altLang="ko-KR" dirty="0"/>
          </a:p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 lang="en-US" altLang="ko-KR" dirty="0"/>
          </a:p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 lang="en-US" altLang="ko-KR" dirty="0"/>
          </a:p>
          <a:p>
            <a:pPr marL="444500" indent="-444500">
              <a:spcBef>
                <a:spcPts val="3200"/>
              </a:spcBef>
              <a:buSzPct val="40000"/>
              <a:buBlip>
                <a:blip r:embed="rId2"/>
              </a:buBlip>
              <a:defRPr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dirty="0"/>
              <a:t>프로젝트의 양이 많아 </a:t>
            </a:r>
            <a:r>
              <a:rPr lang="en-US" altLang="ko-KR" dirty="0"/>
              <a:t>7</a:t>
            </a:r>
            <a:r>
              <a:rPr lang="ko-KR" altLang="en-US" dirty="0"/>
              <a:t>월 프로젝트까지 진행하려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036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1"/>
          <p:cNvSpPr txBox="1">
            <a:spLocks/>
          </p:cNvSpPr>
          <p:nvPr/>
        </p:nvSpPr>
        <p:spPr>
          <a:xfrm>
            <a:off x="423122" y="429553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10" name="Shape 333"/>
          <p:cNvSpPr/>
          <p:nvPr/>
        </p:nvSpPr>
        <p:spPr>
          <a:xfrm>
            <a:off x="11531972" y="7920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056A088-8779-4EC9-991B-E53740CC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4" y="1935832"/>
            <a:ext cx="12785260" cy="73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27</Words>
  <Application>Microsoft Office PowerPoint</Application>
  <PresentationFormat>사용자 지정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Apple SD 산돌고딕 Neo 일반체</vt:lpstr>
      <vt:lpstr>Helvetica Neue</vt:lpstr>
      <vt:lpstr>Helvetica Neue Bold Condensed</vt:lpstr>
      <vt:lpstr>Helvetica Neue Light</vt:lpstr>
      <vt:lpstr>HY견고딕</vt:lpstr>
      <vt:lpstr>HY헤드라인M</vt:lpstr>
      <vt:lpstr>Malgun Gothic</vt:lpstr>
      <vt:lpstr>Blueprint</vt:lpstr>
      <vt:lpstr>프로젝트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 Spine corrector</dc:title>
  <cp:lastModifiedBy>acorn</cp:lastModifiedBy>
  <cp:revision>187</cp:revision>
  <dcterms:modified xsi:type="dcterms:W3CDTF">2017-06-09T01:55:12Z</dcterms:modified>
</cp:coreProperties>
</file>