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72" r:id="rId9"/>
    <p:sldId id="273" r:id="rId10"/>
    <p:sldId id="274" r:id="rId11"/>
    <p:sldId id="275" r:id="rId12"/>
    <p:sldId id="262" r:id="rId13"/>
    <p:sldId id="27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65C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5FA023-DBD5-4520-ABBB-078AEE6413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579AF-A99B-46FB-882F-843A070DD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D9232-8709-4601-AB39-60EE652FFE5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836D6-DCAD-4998-9370-25389DD6F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4759E-1865-461F-B547-CD23615899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DE72-75AE-45A5-87FB-26365B45A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4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F87E2-7BA6-4C54-993A-EC5B2BC820E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A9354-32E2-4E01-BC44-1808FB132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3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F43C-3293-4AC9-AADB-0AC85468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3044952"/>
            <a:ext cx="7790688" cy="1470025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당신이 일자리를 찾는 가장 쉬운 방법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6000" i="1" spc="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JAVARAJOB!</a:t>
            </a:r>
            <a:r>
              <a:rPr lang="en-US" altLang="ko-KR" sz="6000" i="1" spc="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000" i="1" spc="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A3844-1180-42C4-847E-FBB08AA88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ko-KR" altLang="en-US" dirty="0"/>
              <a:t> </a:t>
            </a:r>
            <a:r>
              <a:rPr lang="en-US" altLang="ko-KR" dirty="0"/>
              <a:t>PROJECT BY pen</a:t>
            </a:r>
            <a:r>
              <a:rPr lang="en-US" altLang="ko-KR" spc="-100" dirty="0"/>
              <a:t>t A c</a:t>
            </a:r>
            <a:r>
              <a:rPr lang="en-US" altLang="ko-KR" dirty="0"/>
              <a:t>orn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2E7D3-8C1E-4003-9FF1-C2FF159290CF}"/>
              </a:ext>
            </a:extLst>
          </p:cNvPr>
          <p:cNvSpPr txBox="1"/>
          <p:nvPr/>
        </p:nvSpPr>
        <p:spPr>
          <a:xfrm>
            <a:off x="4071574" y="5200777"/>
            <a:ext cx="41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김준혁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최동철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김동범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5019F-8C8B-4917-8D39-DE7B122AE6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54" y="5277032"/>
            <a:ext cx="385410" cy="385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B58F47-3AD4-47D6-9A76-CEEAD13A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60" y="5277032"/>
            <a:ext cx="385410" cy="3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1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list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C49606-4221-495D-A1C9-75D4CEB8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91838"/>
            <a:ext cx="8001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2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캘린더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6C5715-6232-475A-BDFF-442C5281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64" y="2391838"/>
            <a:ext cx="5262758" cy="43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8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558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이력서 사진 처리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확장자 체크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로딩 이미지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FB447E-BFF3-4810-A586-2503A645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1838"/>
            <a:ext cx="4463935" cy="2709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83C164-4BC5-43CD-876E-55127BD8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47414"/>
            <a:ext cx="5586153" cy="6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업로드 된 파일 삭제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다운로드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4F3900-E360-42E3-B208-D4A4D45F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35" y="2391838"/>
            <a:ext cx="3449781" cy="8953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A05F19-E822-4E30-AF4F-7E5A2159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35" y="3637524"/>
            <a:ext cx="4588625" cy="2976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55B3C-FC52-4EDD-B914-192E4664C618}"/>
              </a:ext>
            </a:extLst>
          </p:cNvPr>
          <p:cNvSpPr txBox="1"/>
          <p:nvPr/>
        </p:nvSpPr>
        <p:spPr>
          <a:xfrm>
            <a:off x="964276" y="265485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A065C4"/>
              </a:buClr>
              <a:buFont typeface="맑은 고딕" panose="020B0503020000020004" pitchFamily="50" charset="-127"/>
              <a:buChar char="⇒"/>
            </a:pPr>
            <a:r>
              <a:rPr lang="ko-KR" altLang="en-US" dirty="0"/>
              <a:t>파일 삭제 로직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AAE47-74D1-4D15-806A-03E7EA940046}"/>
              </a:ext>
            </a:extLst>
          </p:cNvPr>
          <p:cNvSpPr txBox="1"/>
          <p:nvPr/>
        </p:nvSpPr>
        <p:spPr>
          <a:xfrm>
            <a:off x="964276" y="494130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A065C4"/>
              </a:buClr>
              <a:buFont typeface="맑은 고딕" panose="020B0503020000020004" pitchFamily="50" charset="-127"/>
              <a:buChar char="⇒"/>
            </a:pPr>
            <a:r>
              <a:rPr lang="ko-KR" altLang="en-US" dirty="0"/>
              <a:t>다운로드 로직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43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DB4664-E258-457B-BB49-97559082558C}"/>
              </a:ext>
            </a:extLst>
          </p:cNvPr>
          <p:cNvSpPr txBox="1">
            <a:spLocks/>
          </p:cNvSpPr>
          <p:nvPr/>
        </p:nvSpPr>
        <p:spPr>
          <a:xfrm>
            <a:off x="457200" y="2438746"/>
            <a:ext cx="8229600" cy="1980507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9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2B719F-C052-49E5-A203-EF3DE8BCCFE5}"/>
              </a:ext>
            </a:extLst>
          </p:cNvPr>
          <p:cNvCxnSpPr/>
          <p:nvPr/>
        </p:nvCxnSpPr>
        <p:spPr>
          <a:xfrm>
            <a:off x="673331" y="3868740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87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4A0D6-7742-47E3-AE49-C8FC2E6D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5" name="Shape 174">
            <a:extLst>
              <a:ext uri="{FF2B5EF4-FFF2-40B4-BE49-F238E27FC236}">
                <a16:creationId xmlns:a16="http://schemas.microsoft.com/office/drawing/2014/main" id="{E2952632-ED77-4D9A-9FB9-7954F19A464B}"/>
              </a:ext>
            </a:extLst>
          </p:cNvPr>
          <p:cNvSpPr txBox="1">
            <a:spLocks/>
          </p:cNvSpPr>
          <p:nvPr/>
        </p:nvSpPr>
        <p:spPr>
          <a:xfrm>
            <a:off x="807180" y="1736521"/>
            <a:ext cx="7529640" cy="4530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48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48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로직</a:t>
            </a:r>
            <a:endParaRPr lang="en-US" altLang="ko-KR" sz="48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26417F-656B-4AE3-AC0C-04049F0C02BA}"/>
              </a:ext>
            </a:extLst>
          </p:cNvPr>
          <p:cNvCxnSpPr/>
          <p:nvPr/>
        </p:nvCxnSpPr>
        <p:spPr>
          <a:xfrm>
            <a:off x="673331" y="1408173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78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A3205C-0081-43B2-A99B-3992A99CA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"/>
          <a:stretch/>
        </p:blipFill>
        <p:spPr>
          <a:xfrm>
            <a:off x="41563" y="1499616"/>
            <a:ext cx="9060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D31DEF-5C7E-451B-BAC9-6602B3EB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50687"/>
              </p:ext>
            </p:extLst>
          </p:nvPr>
        </p:nvGraphicFramePr>
        <p:xfrm>
          <a:off x="457200" y="1753926"/>
          <a:ext cx="8229600" cy="499992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9390">
                  <a:extLst>
                    <a:ext uri="{9D8B030D-6E8A-4147-A177-3AD203B41FA5}">
                      <a16:colId xmlns:a16="http://schemas.microsoft.com/office/drawing/2014/main" val="3361426543"/>
                    </a:ext>
                  </a:extLst>
                </a:gridCol>
                <a:gridCol w="1402472">
                  <a:extLst>
                    <a:ext uri="{9D8B030D-6E8A-4147-A177-3AD203B41FA5}">
                      <a16:colId xmlns:a16="http://schemas.microsoft.com/office/drawing/2014/main" val="1995166927"/>
                    </a:ext>
                  </a:extLst>
                </a:gridCol>
                <a:gridCol w="4763112">
                  <a:extLst>
                    <a:ext uri="{9D8B030D-6E8A-4147-A177-3AD203B41FA5}">
                      <a16:colId xmlns:a16="http://schemas.microsoft.com/office/drawing/2014/main" val="786149086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2354724562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3094750966"/>
                    </a:ext>
                  </a:extLst>
                </a:gridCol>
              </a:tblGrid>
              <a:tr h="2993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세부 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요구사항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0123"/>
                  </a:ext>
                </a:extLst>
              </a:tr>
              <a:tr h="416874">
                <a:tc rowSpan="1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 관리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개인 정보를 입력하여 회원가입을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1978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등록된 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3926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facebook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4975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찾기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분실한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정보를 등록된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전달 받도록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92055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접속된 계정을 해제한다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26940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회원정보 수정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계정의 회원 정보를 수정한다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6097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관심 채용 정보 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등록한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70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 등록한 관심 공고를 삭제할 수 있다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0693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지원한 채용 정보 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지원한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alt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488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 하기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문의한 정보를 조회할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341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문의한 내역을 삭제할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09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E138A-5091-462F-8E2A-7BD3791A3078}"/>
              </a:ext>
            </a:extLst>
          </p:cNvPr>
          <p:cNvSpPr txBox="1"/>
          <p:nvPr/>
        </p:nvSpPr>
        <p:spPr>
          <a:xfrm>
            <a:off x="8121680" y="149422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31274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45FE09-A39E-4D3E-9776-1616CE4A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56816"/>
              </p:ext>
            </p:extLst>
          </p:nvPr>
        </p:nvGraphicFramePr>
        <p:xfrm>
          <a:off x="465511" y="1753928"/>
          <a:ext cx="8212976" cy="500242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7494">
                  <a:extLst>
                    <a:ext uri="{9D8B030D-6E8A-4147-A177-3AD203B41FA5}">
                      <a16:colId xmlns:a16="http://schemas.microsoft.com/office/drawing/2014/main" val="2588701263"/>
                    </a:ext>
                  </a:extLst>
                </a:gridCol>
                <a:gridCol w="1399639">
                  <a:extLst>
                    <a:ext uri="{9D8B030D-6E8A-4147-A177-3AD203B41FA5}">
                      <a16:colId xmlns:a16="http://schemas.microsoft.com/office/drawing/2014/main" val="3394725915"/>
                    </a:ext>
                  </a:extLst>
                </a:gridCol>
                <a:gridCol w="4753491">
                  <a:extLst>
                    <a:ext uri="{9D8B030D-6E8A-4147-A177-3AD203B41FA5}">
                      <a16:colId xmlns:a16="http://schemas.microsoft.com/office/drawing/2014/main" val="1610697239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729701427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098527646"/>
                    </a:ext>
                  </a:extLst>
                </a:gridCol>
              </a:tblGrid>
              <a:tr h="3658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Helvetica Neue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5109"/>
                  </a:ext>
                </a:extLst>
              </a:tr>
              <a:tr h="331186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채용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비동기식으로 연관 검색어가 표시되도록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472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통해 조회할 데이터의 속성을 변경할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251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정렬 기능으로 원하는 방식으로 데이터를 정렬할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4790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변경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페이지를 변경하면서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되는 정보를 조회한다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84694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관심기업 등록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공고를 관심 공고로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bookmark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57815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공고에 대한 자세한 내용을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형식으로 표시한다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266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달력으로 표시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형태로 채용공고를 나타낸다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251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비동기식으로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하면서 나타나는 데이터를 변경한다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08347"/>
                  </a:ext>
                </a:extLst>
              </a:tr>
              <a:tr h="331186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이력서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자동 저장기능을 통해 이력서가 저장됨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863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이력서 사진 등록이 가능함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763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작성된 이력서를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pdf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형태로 변환함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7337"/>
                  </a:ext>
                </a:extLst>
              </a:tr>
              <a:tr h="331186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자기소개서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등록한 자기소개서 목록을 불러옴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795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Drag &amp; drop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방식으로 자기소개서를 등록함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4518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 등록된 자기소개서를 삭제할 수 있다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46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34EF4-858B-463E-9546-542DECBC02AD}"/>
              </a:ext>
            </a:extLst>
          </p:cNvPr>
          <p:cNvSpPr txBox="1"/>
          <p:nvPr/>
        </p:nvSpPr>
        <p:spPr>
          <a:xfrm>
            <a:off x="8121680" y="149422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12954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A7A340-A281-4DB0-A4B4-B4842C7C2268}"/>
              </a:ext>
            </a:extLst>
          </p:cNvPr>
          <p:cNvGrpSpPr/>
          <p:nvPr/>
        </p:nvGrpSpPr>
        <p:grpSpPr>
          <a:xfrm>
            <a:off x="1373497" y="1579418"/>
            <a:ext cx="6083019" cy="5079369"/>
            <a:chOff x="1564690" y="1763969"/>
            <a:chExt cx="5875201" cy="48948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6B4E523-28FD-4A83-AC00-737584106B80}"/>
                </a:ext>
              </a:extLst>
            </p:cNvPr>
            <p:cNvGrpSpPr/>
            <p:nvPr/>
          </p:nvGrpSpPr>
          <p:grpSpPr>
            <a:xfrm>
              <a:off x="1564690" y="1763969"/>
              <a:ext cx="5875201" cy="4894818"/>
              <a:chOff x="1564690" y="1763969"/>
              <a:chExt cx="5875201" cy="489481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202F7DB-CFC8-4F2F-BC3B-5EDBDC444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16" b="49062"/>
              <a:stretch/>
            </p:blipFill>
            <p:spPr>
              <a:xfrm>
                <a:off x="1564714" y="1763969"/>
                <a:ext cx="5875177" cy="4694139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3E680EC-2CA6-4B83-B703-E213C9715D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7785" r="62396"/>
              <a:stretch/>
            </p:blipFill>
            <p:spPr>
              <a:xfrm>
                <a:off x="1564690" y="5469775"/>
                <a:ext cx="2209287" cy="1189012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7F9CC7-4DCA-447E-B88C-C1FD1DFEC719}"/>
                </a:ext>
              </a:extLst>
            </p:cNvPr>
            <p:cNvSpPr/>
            <p:nvPr/>
          </p:nvSpPr>
          <p:spPr>
            <a:xfrm>
              <a:off x="2032037" y="5220392"/>
              <a:ext cx="1300209" cy="395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ADD0561-BDCF-496A-A627-3FA85DB6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30B3C-F389-4B75-9821-F8E20A7FB82A}"/>
              </a:ext>
            </a:extLst>
          </p:cNvPr>
          <p:cNvSpPr txBox="1"/>
          <p:nvPr/>
        </p:nvSpPr>
        <p:spPr>
          <a:xfrm>
            <a:off x="8140994" y="14996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ERD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계획 및 일정</a:t>
            </a:r>
          </a:p>
        </p:txBody>
      </p:sp>
      <p:graphicFrame>
        <p:nvGraphicFramePr>
          <p:cNvPr id="5" name="내용 개체 틀 18">
            <a:extLst>
              <a:ext uri="{FF2B5EF4-FFF2-40B4-BE49-F238E27FC236}">
                <a16:creationId xmlns:a16="http://schemas.microsoft.com/office/drawing/2014/main" id="{532431C0-090A-4504-A8AF-D1A2A58B1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07812"/>
              </p:ext>
            </p:extLst>
          </p:nvPr>
        </p:nvGraphicFramePr>
        <p:xfrm>
          <a:off x="422056" y="1964648"/>
          <a:ext cx="8299888" cy="42941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487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203024947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485945651"/>
                    </a:ext>
                  </a:extLst>
                </a:gridCol>
                <a:gridCol w="351582">
                  <a:extLst>
                    <a:ext uri="{9D8B030D-6E8A-4147-A177-3AD203B41FA5}">
                      <a16:colId xmlns:a16="http://schemas.microsoft.com/office/drawing/2014/main" val="16476157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531769145"/>
                    </a:ext>
                  </a:extLst>
                </a:gridCol>
              </a:tblGrid>
              <a:tr h="317921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022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37888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726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rgbClr val="FFFFFF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5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2924-432E-438B-9C7B-6A28589B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64ED3-A581-4448-B38E-5D5294535446}"/>
              </a:ext>
            </a:extLst>
          </p:cNvPr>
          <p:cNvSpPr txBox="1"/>
          <p:nvPr/>
        </p:nvSpPr>
        <p:spPr>
          <a:xfrm>
            <a:off x="457200" y="174567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문의 내용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12793E-B059-46A9-B29C-526B8596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2765525"/>
            <a:ext cx="8212975" cy="26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 필터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649A27-4ED5-4215-B083-3655E38D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4" y="2391838"/>
            <a:ext cx="8029791" cy="41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982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304</TotalTime>
  <Words>391</Words>
  <Application>Microsoft Office PowerPoint</Application>
  <PresentationFormat>화면 슬라이드 쇼(4:3)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Helvetica Neue</vt:lpstr>
      <vt:lpstr>HY견고딕</vt:lpstr>
      <vt:lpstr>HY헤드라인M</vt:lpstr>
      <vt:lpstr>맑은 고딕</vt:lpstr>
      <vt:lpstr>Arial</vt:lpstr>
      <vt:lpstr>Tw Cen MT</vt:lpstr>
      <vt:lpstr>Wingdings 3</vt:lpstr>
      <vt:lpstr>New_Simple01</vt:lpstr>
      <vt:lpstr>당신이 일자리를 찾는 가장 쉬운 방법 JAVARAJOB!.</vt:lpstr>
      <vt:lpstr>목차</vt:lpstr>
      <vt:lpstr>프로젝트 개요</vt:lpstr>
      <vt:lpstr>프로젝트 개요</vt:lpstr>
      <vt:lpstr>프로젝트 개요</vt:lpstr>
      <vt:lpstr>프로젝트 개요</vt:lpstr>
      <vt:lpstr>계획 및 일정</vt:lpstr>
      <vt:lpstr>진행 상황</vt:lpstr>
      <vt:lpstr>진행 상황</vt:lpstr>
      <vt:lpstr>진행 상황</vt:lpstr>
      <vt:lpstr>진행 상황</vt:lpstr>
      <vt:lpstr>진행 상황</vt:lpstr>
      <vt:lpstr>진행 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김동범</dc:creator>
  <cp:lastModifiedBy>김동범</cp:lastModifiedBy>
  <cp:revision>134</cp:revision>
  <dcterms:created xsi:type="dcterms:W3CDTF">2017-06-25T22:22:06Z</dcterms:created>
  <dcterms:modified xsi:type="dcterms:W3CDTF">2017-07-04T11:59:09Z</dcterms:modified>
</cp:coreProperties>
</file>