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79" name="Shape 79"/>
          <p:cNvSpPr/>
          <p:nvPr/>
        </p:nvSpPr>
        <p:spPr>
          <a:xfrm>
            <a:off x="-159600" y="1038854"/>
            <a:ext cx="8191477" cy="6478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00"/>
                </a:solidFill>
                <a:latin typeface="Arial"/>
              </a:rPr>
              <a:t>ㄴㅇㄴㅁㅇ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맞춤 레이아웃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중간발표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6조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조장  김준혁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이주형 최동철 원근희 김동범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2200" y="3636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차례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algun Gothic"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프로젝트 간략한 소개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algun Gothic"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진행 상황/향후 계획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 간략한 소개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322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Malgun Gothic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교육과정에 보다 적극적이고 성실히 참여하고 실력과 팀워크를 최대한으로 이끌어내기 위한 웹 사이트를 구현해보자 계획했습니다.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Malgun Gothic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당일 배운 것을 바탕으로한  퀴즈 그리고 과제, 프로젝트 일정관리를 함으로써 학습효과를 높이고자 합니다.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진행상황/ 향후 계획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53322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Malgun Gothic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전체적인 페이지의 프레임 구성 완료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Malgun Gothic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각 컨텐츠의 핵심적인 기능 구현 완료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Malgun Gothic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각 웹페이지의 병합 및 CSS 적용 진행 중..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-03-24 10;35;57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25" y="612050"/>
            <a:ext cx="6970373" cy="3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696275" y="2777350"/>
            <a:ext cx="13620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00FF00"/>
                </a:solidFill>
              </a:rPr>
              <a:t>채팅창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040250" y="2582350"/>
            <a:ext cx="20157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00FF00"/>
                </a:solidFill>
              </a:rPr>
              <a:t>메인 </a:t>
            </a:r>
            <a:r>
              <a:rPr lang="ko">
                <a:solidFill>
                  <a:srgbClr val="00FF00"/>
                </a:solidFill>
              </a:rPr>
              <a:t>화면</a:t>
            </a:r>
          </a:p>
        </p:txBody>
      </p:sp>
      <p:sp>
        <p:nvSpPr>
          <p:cNvPr id="115" name="Shape 115"/>
          <p:cNvSpPr/>
          <p:nvPr/>
        </p:nvSpPr>
        <p:spPr>
          <a:xfrm>
            <a:off x="1125775" y="1853825"/>
            <a:ext cx="910200" cy="2433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00FF00"/>
                </a:solidFill>
              </a:rPr>
              <a:t>        </a:t>
            </a:r>
            <a:r>
              <a:rPr lang="ko">
                <a:solidFill>
                  <a:srgbClr val="00FF00"/>
                </a:solidFill>
              </a:rPr>
              <a:t>메뉴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-03-24 11;53;31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25" y="612050"/>
            <a:ext cx="6973219" cy="39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