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90688" cy="1470025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채용 정보 웹 사이트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i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4400" i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400" i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개요</a:t>
            </a: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계획 및 일정</a:t>
            </a: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역할 분담</a:t>
            </a: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5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2814"/>
              </p:ext>
            </p:extLst>
          </p:nvPr>
        </p:nvGraphicFramePr>
        <p:xfrm>
          <a:off x="457200" y="1753926"/>
          <a:ext cx="8229600" cy="467123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3633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48203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7090"/>
              </p:ext>
            </p:extLst>
          </p:nvPr>
        </p:nvGraphicFramePr>
        <p:xfrm>
          <a:off x="457200" y="1778920"/>
          <a:ext cx="8387542" cy="482718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57421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429388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854525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73104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73104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4356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08501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422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08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194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08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194905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194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08501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194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08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7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55DFF3-6E0A-459A-B6E8-3FF7DFF2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91" y="1661021"/>
            <a:ext cx="4339217" cy="4842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143</TotalTime>
  <Words>330</Words>
  <Application>Microsoft Office PowerPoint</Application>
  <PresentationFormat>화면 슬라이드 쇼(4:3)</PresentationFormat>
  <Paragraphs>155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Helvetica Neue</vt:lpstr>
      <vt:lpstr>HY헤드라인M</vt:lpstr>
      <vt:lpstr>맑은 고딕</vt:lpstr>
      <vt:lpstr>Arial</vt:lpstr>
      <vt:lpstr>Tw Cen MT</vt:lpstr>
      <vt:lpstr>Wingdings 3</vt:lpstr>
      <vt:lpstr>New_Simple01</vt:lpstr>
      <vt:lpstr>채용 정보 웹 사이트 JAVARAJOB!.</vt:lpstr>
      <vt:lpstr>목차</vt:lpstr>
      <vt:lpstr>요구 사항</vt:lpstr>
      <vt:lpstr>요구 사항</vt:lpstr>
      <vt:lpstr>계획 및 일정</vt:lpstr>
      <vt:lpstr>유스케이스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acorn</cp:lastModifiedBy>
  <cp:revision>12</cp:revision>
  <dcterms:created xsi:type="dcterms:W3CDTF">2017-06-25T22:22:06Z</dcterms:created>
  <dcterms:modified xsi:type="dcterms:W3CDTF">2017-06-26T02:15:14Z</dcterms:modified>
</cp:coreProperties>
</file>