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0"/>
  </p:notesMasterIdLst>
  <p:sldIdLst>
    <p:sldId id="256" r:id="rId2"/>
    <p:sldId id="261" r:id="rId3"/>
    <p:sldId id="264" r:id="rId4"/>
    <p:sldId id="265" r:id="rId5"/>
    <p:sldId id="266" r:id="rId6"/>
    <p:sldId id="267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5255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13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75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72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815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79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46304" y="0"/>
            <a:ext cx="8997696" cy="88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405880" y="1808260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F3F3F"/>
              </a:buClr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146303" cy="91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619671" y="0"/>
            <a:ext cx="7524327" cy="88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979711" y="987574"/>
            <a:ext cx="6912767" cy="460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1990056" y="1664244"/>
            <a:ext cx="6912767" cy="2995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F3F3F"/>
              </a:buClr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>
            <a:hlinkClick r:id="rId3"/>
          </p:cNvPr>
          <p:cNvSpPr txBox="1"/>
          <p:nvPr/>
        </p:nvSpPr>
        <p:spPr>
          <a:xfrm>
            <a:off x="0" y="4844067"/>
            <a:ext cx="9144000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>
                <a:solidFill>
                  <a:srgbClr val="D8D8D8"/>
                </a:solidFill>
                <a:latin typeface="휴먼모음T" pitchFamily="18" charset="-127"/>
                <a:ea typeface="휴먼모음T" pitchFamily="18" charset="-127"/>
                <a:sym typeface="Arial"/>
              </a:rPr>
              <a:t>ALLPPT.com _ Free PowerPoint Templates, Diagrams and Charts</a:t>
            </a:r>
          </a:p>
        </p:txBody>
      </p:sp>
      <p:grpSp>
        <p:nvGrpSpPr>
          <p:cNvPr id="25" name="Shape 25"/>
          <p:cNvGrpSpPr/>
          <p:nvPr/>
        </p:nvGrpSpPr>
        <p:grpSpPr>
          <a:xfrm>
            <a:off x="358199" y="339502"/>
            <a:ext cx="4384103" cy="4384103"/>
            <a:chOff x="543743" y="1200944"/>
            <a:chExt cx="4888159" cy="4888159"/>
          </a:xfrm>
        </p:grpSpPr>
        <p:sp>
          <p:nvSpPr>
            <p:cNvPr id="26" name="Shape 26"/>
            <p:cNvSpPr/>
            <p:nvPr/>
          </p:nvSpPr>
          <p:spPr>
            <a:xfrm>
              <a:off x="683568" y="1340767"/>
              <a:ext cx="4608512" cy="4608512"/>
            </a:xfrm>
            <a:prstGeom prst="ellipse">
              <a:avLst/>
            </a:prstGeom>
            <a:solidFill>
              <a:srgbClr val="FFC000">
                <a:alpha val="73725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43743" y="1200944"/>
              <a:ext cx="4888159" cy="4888159"/>
            </a:xfrm>
            <a:prstGeom prst="ellipse">
              <a:avLst/>
            </a:prstGeom>
            <a:noFill/>
            <a:ln w="25400" cap="flat" cmpd="sng">
              <a:solidFill>
                <a:srgbClr val="FFC000">
                  <a:alpha val="76862"/>
                </a:srgb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sym typeface="Arial"/>
              </a:endParaRPr>
            </a:p>
          </p:txBody>
        </p:sp>
      </p:grpSp>
      <p:sp>
        <p:nvSpPr>
          <p:cNvPr id="28" name="Shape 28"/>
          <p:cNvSpPr txBox="1"/>
          <p:nvPr/>
        </p:nvSpPr>
        <p:spPr>
          <a:xfrm>
            <a:off x="567875" y="3950916"/>
            <a:ext cx="4004100" cy="51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altLang="en-US" sz="12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김성영</a:t>
            </a:r>
            <a:r>
              <a:rPr lang="en-US" altLang="ko-KR" sz="12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, </a:t>
            </a:r>
            <a:r>
              <a:rPr lang="ko-KR" altLang="en-US" sz="12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김준혁</a:t>
            </a:r>
            <a:r>
              <a:rPr lang="en-US" altLang="ko-KR" sz="12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, </a:t>
            </a:r>
            <a:r>
              <a:rPr lang="ko-KR" altLang="en-US" sz="12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황현</a:t>
            </a:r>
            <a:endParaRPr lang="en-US" sz="1200" b="1" dirty="0">
              <a:solidFill>
                <a:schemeClr val="lt1"/>
              </a:solidFill>
              <a:latin typeface="휴먼모음T" pitchFamily="18" charset="-127"/>
              <a:ea typeface="휴먼모음T" pitchFamily="18" charset="-127"/>
              <a:cs typeface="Times New Roman"/>
              <a:sym typeface="Times New Roman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558220" y="1926580"/>
            <a:ext cx="400412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sym typeface="Arial"/>
              </a:rPr>
              <a:t>SoC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sym typeface="Arial"/>
              </a:rPr>
              <a:t> </a:t>
            </a:r>
            <a:r>
              <a:rPr lang="ko-KR" altLang="en-US" sz="3200" b="1" i="0" u="none" strike="noStrike" cap="none" dirty="0" err="1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sym typeface="Arial"/>
              </a:rPr>
              <a:t>드론을</a:t>
            </a:r>
            <a:r>
              <a:rPr lang="ko-KR" altLang="en-US" sz="3200" b="1" i="0" u="none" strike="noStrike" cap="none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sym typeface="Arial"/>
              </a:rPr>
              <a:t> 위한 영상처리</a:t>
            </a:r>
            <a:endParaRPr lang="en-US" sz="3200" b="1" i="0" u="none" strike="noStrike" cap="none" dirty="0">
              <a:solidFill>
                <a:schemeClr val="lt1"/>
              </a:solidFill>
              <a:latin typeface="휴먼모음T" pitchFamily="18" charset="-127"/>
              <a:ea typeface="휴먼모음T" pitchFamily="18" charset="-127"/>
              <a:sym typeface="Aria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539552" y="1034645"/>
            <a:ext cx="400412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400" b="1" i="0" u="none" strike="noStrike" cap="none" dirty="0">
              <a:solidFill>
                <a:schemeClr val="lt1"/>
              </a:solidFill>
              <a:latin typeface="휴먼모음T" pitchFamily="18" charset="-127"/>
              <a:ea typeface="휴먼모음T" pitchFamily="18" charset="-127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1560" y="1851669"/>
            <a:ext cx="8208900" cy="2952300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marL="101600" lvl="0">
              <a:lnSpc>
                <a:spcPct val="150000"/>
              </a:lnSpc>
              <a:spcBef>
                <a:spcPts val="0"/>
              </a:spcBef>
              <a:buSzPct val="100000"/>
            </a:pPr>
            <a:endParaRPr lang="en-US" altLang="ko-KR" sz="2000" b="1" dirty="0" smtClean="0">
              <a:latin typeface="+mj-ea"/>
              <a:ea typeface="+mj-ea"/>
              <a:cs typeface="Times New Roman"/>
              <a:sym typeface="Times New Roman"/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ko-KR" altLang="en-US" sz="2000" b="1" dirty="0" smtClean="0">
                <a:latin typeface="+mj-ea"/>
                <a:ea typeface="+mj-ea"/>
                <a:cs typeface="Times New Roman"/>
                <a:sym typeface="Times New Roman"/>
              </a:rPr>
              <a:t>구현</a:t>
            </a:r>
            <a:endParaRPr lang="en-US" altLang="ko-KR" sz="2000" b="1" dirty="0" smtClean="0">
              <a:latin typeface="+mj-ea"/>
              <a:ea typeface="+mj-ea"/>
              <a:cs typeface="Times New Roman"/>
              <a:sym typeface="Times New Roman"/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en-US" altLang="ko-KR" sz="2000" b="1" dirty="0" smtClean="0">
                <a:latin typeface="+mj-ea"/>
                <a:ea typeface="+mj-ea"/>
                <a:cs typeface="Times New Roman"/>
                <a:sym typeface="Times New Roman"/>
              </a:rPr>
              <a:t>Block diagram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en-US" altLang="ko-KR" sz="2000" b="1" dirty="0" smtClean="0">
                <a:latin typeface="+mj-ea"/>
                <a:ea typeface="+mj-ea"/>
                <a:cs typeface="Times New Roman"/>
                <a:sym typeface="Times New Roman"/>
              </a:rPr>
              <a:t>Q&amp;A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-"/>
            </a:pPr>
            <a:endParaRPr lang="en-US" altLang="ko-KR" sz="2000" b="1" dirty="0" smtClean="0">
              <a:latin typeface="+mj-ea"/>
              <a:ea typeface="+mj-ea"/>
              <a:cs typeface="Times New Roman"/>
              <a:sym typeface="Times New Roman"/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-"/>
            </a:pPr>
            <a:endParaRPr lang="en-US" sz="2000" b="1" dirty="0">
              <a:latin typeface="+mj-ea"/>
              <a:ea typeface="+mj-ea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6304" y="0"/>
            <a:ext cx="8997696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1560" y="1851669"/>
            <a:ext cx="8208900" cy="2952300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기존 동작에서는</a:t>
            </a:r>
            <a:r>
              <a:rPr lang="en-US" altLang="ko-KR" sz="2000" dirty="0"/>
              <a:t> 1port</a:t>
            </a:r>
            <a:r>
              <a:rPr lang="ko-KR" altLang="en-US" sz="2000" dirty="0"/>
              <a:t>로 구현</a:t>
            </a:r>
            <a:r>
              <a:rPr lang="en-US" altLang="ko-KR" sz="2000" dirty="0"/>
              <a:t> =&gt; 2port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16bit</a:t>
            </a:r>
            <a:r>
              <a:rPr lang="ko-KR" altLang="en-US" sz="2000" dirty="0"/>
              <a:t>의 출력 중 흑백 영상을 위하여</a:t>
            </a:r>
            <a:r>
              <a:rPr lang="en-US" altLang="ko-KR" sz="2000" dirty="0"/>
              <a:t> 5bit</a:t>
            </a:r>
            <a:r>
              <a:rPr lang="ko-KR" altLang="en-US" sz="2000" dirty="0"/>
              <a:t>을 사용 </a:t>
            </a:r>
            <a:r>
              <a:rPr lang="en-US" altLang="ko-KR" sz="2000" dirty="0"/>
              <a:t>=&gt; YMCA </a:t>
            </a:r>
            <a:r>
              <a:rPr lang="ko-KR" altLang="en-US" sz="2000" dirty="0"/>
              <a:t>색상을 사용하여 </a:t>
            </a:r>
            <a:r>
              <a:rPr lang="en-US" altLang="ko-KR" sz="2000" dirty="0"/>
              <a:t>8bit</a:t>
            </a:r>
            <a:r>
              <a:rPr lang="ko-KR" altLang="en-US" sz="2000" dirty="0"/>
              <a:t>로 처리 후 처리 된 정보를 </a:t>
            </a:r>
            <a:r>
              <a:rPr lang="en-US" altLang="ko-KR" sz="2000" dirty="0"/>
              <a:t>5bit</a:t>
            </a:r>
            <a:r>
              <a:rPr lang="ko-KR" altLang="en-US" sz="2000" dirty="0"/>
              <a:t>으로 압축하여 출력 </a:t>
            </a:r>
            <a:r>
              <a:rPr lang="en-US" altLang="ko-KR" sz="2000" dirty="0"/>
              <a:t>=&gt; </a:t>
            </a:r>
            <a:r>
              <a:rPr lang="ko-KR" altLang="en-US" sz="2000" dirty="0"/>
              <a:t>처리 능력 향상</a:t>
            </a:r>
            <a:endParaRPr lang="en-US" altLang="ko-KR" sz="2000" dirty="0"/>
          </a:p>
          <a:p>
            <a:pPr marL="4445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j-ea"/>
              <a:ea typeface="+mj-ea"/>
              <a:cs typeface="Times New Roman"/>
              <a:sym typeface="Times New Roman"/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-"/>
            </a:pPr>
            <a:endParaRPr lang="en-US" sz="2000" b="1" dirty="0">
              <a:latin typeface="+mj-ea"/>
              <a:ea typeface="+mj-ea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6304" y="0"/>
            <a:ext cx="8997696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ko-KR" altLang="en-US" sz="32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endParaRPr lang="en-US" sz="32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47864" y="1851669"/>
            <a:ext cx="5472596" cy="2952300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기준점에서 </a:t>
            </a:r>
            <a:r>
              <a:rPr lang="en-US" altLang="ko-KR" sz="2000" dirty="0"/>
              <a:t>541 Clock </a:t>
            </a:r>
            <a:r>
              <a:rPr lang="ko-KR" altLang="en-US" sz="2000" dirty="0"/>
              <a:t>대기 </a:t>
            </a:r>
            <a:r>
              <a:rPr lang="ko-KR" altLang="en-US" sz="2000" dirty="0" smtClean="0"/>
              <a:t>필요</a:t>
            </a:r>
            <a:endParaRPr lang="ko-KR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미리 </a:t>
            </a:r>
            <a:r>
              <a:rPr lang="en-US" altLang="ko-KR" sz="2000" dirty="0"/>
              <a:t>541 Clock</a:t>
            </a:r>
            <a:r>
              <a:rPr lang="ko-KR" altLang="en-US" sz="2000" dirty="0"/>
              <a:t>를 대기한 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기준점을 기준점 </a:t>
            </a:r>
            <a:r>
              <a:rPr lang="en-US" altLang="ko-KR" sz="2000" dirty="0"/>
              <a:t>– 541</a:t>
            </a:r>
            <a:r>
              <a:rPr lang="ko-KR" altLang="en-US" sz="2000" dirty="0"/>
              <a:t>의 위치에서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FD </a:t>
            </a:r>
            <a:r>
              <a:rPr lang="ko-KR" altLang="en-US" sz="2000" dirty="0"/>
              <a:t>시작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6304" y="0"/>
            <a:ext cx="8997696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ko-KR" altLang="en-US" sz="32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endParaRPr lang="en-US" sz="32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FD - </a:t>
            </a:r>
            <a:r>
              <a:rPr lang="ko-KR" altLang="en-US" dirty="0"/>
              <a:t>구현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07654"/>
            <a:ext cx="2809422" cy="283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47864" y="1851669"/>
            <a:ext cx="5472596" cy="2952300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기준점에서 </a:t>
            </a:r>
            <a:r>
              <a:rPr lang="en-US" altLang="ko-KR" sz="2000" dirty="0"/>
              <a:t>181 Clock </a:t>
            </a:r>
            <a:r>
              <a:rPr lang="ko-KR" altLang="en-US" sz="2000" dirty="0"/>
              <a:t>대기 </a:t>
            </a:r>
            <a:r>
              <a:rPr lang="ko-KR" altLang="en-US" sz="2000" dirty="0" smtClean="0"/>
              <a:t>필요</a:t>
            </a:r>
            <a:endParaRPr lang="ko-KR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미리 </a:t>
            </a:r>
            <a:r>
              <a:rPr lang="en-US" altLang="ko-KR" sz="2000" dirty="0"/>
              <a:t>181 Clock</a:t>
            </a:r>
            <a:r>
              <a:rPr lang="ko-KR" altLang="en-US" sz="2000" dirty="0"/>
              <a:t>를 대기한 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기준점을 기준점 </a:t>
            </a:r>
            <a:r>
              <a:rPr lang="en-US" altLang="ko-KR" sz="2000" dirty="0"/>
              <a:t>– 181</a:t>
            </a:r>
            <a:r>
              <a:rPr lang="ko-KR" altLang="en-US" sz="2000" dirty="0"/>
              <a:t>의 위치에서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NMS </a:t>
            </a:r>
            <a:r>
              <a:rPr lang="ko-KR" altLang="en-US" sz="2000" dirty="0"/>
              <a:t>시작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6304" y="0"/>
            <a:ext cx="8997696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ko-KR" altLang="en-US" sz="32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endParaRPr lang="en-US" sz="32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NMS - </a:t>
            </a:r>
            <a:r>
              <a:rPr lang="ko-KR" altLang="en-US" dirty="0"/>
              <a:t>구현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34966"/>
              </p:ext>
            </p:extLst>
          </p:nvPr>
        </p:nvGraphicFramePr>
        <p:xfrm>
          <a:off x="395536" y="1743643"/>
          <a:ext cx="297599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5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7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47864" y="1851669"/>
            <a:ext cx="5472596" cy="2952300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Window Size</a:t>
            </a:r>
            <a:r>
              <a:rPr lang="ko-KR" altLang="en-US" sz="2000" dirty="0"/>
              <a:t>에 의하여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기준점에서 </a:t>
            </a:r>
            <a:r>
              <a:rPr lang="en-US" altLang="ko-KR" sz="2000" dirty="0"/>
              <a:t>905 Clock </a:t>
            </a:r>
            <a:r>
              <a:rPr lang="ko-KR" altLang="en-US" sz="2000" dirty="0"/>
              <a:t>대기 </a:t>
            </a:r>
            <a:r>
              <a:rPr lang="ko-KR" altLang="en-US" sz="2000" dirty="0" smtClean="0"/>
              <a:t>필요</a:t>
            </a:r>
            <a:endParaRPr lang="ko-KR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특징점으로</a:t>
            </a:r>
            <a:r>
              <a:rPr lang="ko-KR" altLang="en-US" sz="2000" dirty="0"/>
              <a:t> 판단 된 점에서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905 Clock </a:t>
            </a:r>
            <a:r>
              <a:rPr lang="ko-KR" altLang="en-US" sz="2000" dirty="0"/>
              <a:t>후 신호를 생성하여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Matcing</a:t>
            </a:r>
            <a:r>
              <a:rPr lang="ko-KR" altLang="en-US" sz="2000" dirty="0"/>
              <a:t>을 작동하도록 함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6304" y="0"/>
            <a:ext cx="8997696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ko-KR" altLang="en-US" sz="32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endParaRPr lang="en-US" sz="32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Matching - </a:t>
            </a:r>
            <a:r>
              <a:rPr lang="ko-KR" altLang="en-US" dirty="0"/>
              <a:t>구현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35646"/>
            <a:ext cx="3221631" cy="25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diagram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FAST-9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4" y="919189"/>
            <a:ext cx="7314394" cy="40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diagram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Brief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7654"/>
            <a:ext cx="722345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149</Words>
  <Application>Microsoft Office PowerPoint</Application>
  <PresentationFormat>화면 슬라이드 쇼(16:9)</PresentationFormat>
  <Paragraphs>43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휴먼모음T</vt:lpstr>
      <vt:lpstr>Arial</vt:lpstr>
      <vt:lpstr>Times New Roman</vt:lpstr>
      <vt:lpstr>Office Theme</vt:lpstr>
      <vt:lpstr>PowerPoint 프레젠테이션</vt:lpstr>
      <vt:lpstr>Contents</vt:lpstr>
      <vt:lpstr>구현</vt:lpstr>
      <vt:lpstr>구현</vt:lpstr>
      <vt:lpstr>구현</vt:lpstr>
      <vt:lpstr>구현</vt:lpstr>
      <vt:lpstr>Block diagram</vt:lpstr>
      <vt:lpstr>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Junhyeok Kim</dc:creator>
  <cp:lastModifiedBy>Junhyeok Kim</cp:lastModifiedBy>
  <cp:revision>23</cp:revision>
  <dcterms:modified xsi:type="dcterms:W3CDTF">2016-11-22T04:52:49Z</dcterms:modified>
</cp:coreProperties>
</file>