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한컴 윤고딕 250" panose="020B0600000101010101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169"/>
    <a:srgbClr val="97CD39"/>
    <a:srgbClr val="314508"/>
    <a:srgbClr val="150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2" autoAdjust="0"/>
    <p:restoredTop sz="70452" autoAdjust="0"/>
  </p:normalViewPr>
  <p:slideViewPr>
    <p:cSldViewPr>
      <p:cViewPr varScale="1">
        <p:scale>
          <a:sx n="81" d="100"/>
          <a:sy n="81" d="100"/>
        </p:scale>
        <p:origin x="14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DB4F7-5607-4CE6-B1E0-4EE3F49778F2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F51C9-A486-45FC-B02A-D06FB8F4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0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F51C9-A486-45FC-B02A-D06FB8F416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0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F51C9-A486-45FC-B02A-D06FB8F416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3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7A4-EBE9-4B89-98ED-9276C3046A7E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41CC-5737-48D9-9960-9166F3966C82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28D2-0AFB-429E-A5BC-20F34A8064C2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28F7-B03D-46F9-A506-AAD9218BA9D2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6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D9E1-D8E2-4A03-AFE8-90FBCEDEF6E7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12D-946C-44F2-85A0-27FF0BAC0461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349-12B7-4EA8-A1F1-250C5001BEE7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7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B94E-ADF1-4899-9055-A6A85A9C45A0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4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4E3E-1387-4D46-9DC5-1446F4A5C75E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E3C0-926B-4B76-A66C-88A967CF2EF5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3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FB8-D86C-4719-A1B2-26C9C597363D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tx1">
              <a:lumMod val="85000"/>
              <a:lumOff val="15000"/>
            </a:schemeClr>
          </a:fgClr>
          <a:bgClr>
            <a:srgbClr val="15011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7503-0410-4486-A888-579FAED04A71}" type="datetime1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ECCE-BAEF-46B2-88B2-4EAF6DF4C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9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88640"/>
            <a:ext cx="9144000" cy="432048"/>
          </a:xfrm>
          <a:prstGeom prst="rect">
            <a:avLst/>
          </a:prstGeom>
          <a:solidFill>
            <a:srgbClr val="97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56696"/>
            <a:ext cx="9144000" cy="36000"/>
          </a:xfrm>
          <a:prstGeom prst="rect">
            <a:avLst/>
          </a:prstGeom>
          <a:solidFill>
            <a:srgbClr val="97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4971" y="19074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pattFill prst="dk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rgbClr val="15011A"/>
                  </a:bgClr>
                </a:pattFill>
                <a:latin typeface="한컴 윤고딕 250" pitchFamily="18" charset="-127"/>
                <a:ea typeface="한컴 윤고딕 250" pitchFamily="18" charset="-127"/>
              </a:rPr>
              <a:t>1</a:t>
            </a:r>
            <a:endParaRPr lang="ko-KR" altLang="en-US" sz="3200" dirty="0">
              <a:pattFill prst="dkUpDiag">
                <a:fgClr>
                  <a:schemeClr val="tx1">
                    <a:lumMod val="65000"/>
                    <a:lumOff val="35000"/>
                  </a:schemeClr>
                </a:fgClr>
                <a:bgClr>
                  <a:srgbClr val="15011A"/>
                </a:bgClr>
              </a:patt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916" y="244787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pattFill prst="dk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rgbClr val="15011A"/>
                  </a:bgClr>
                </a:pattFill>
                <a:latin typeface="맑은 고딕" pitchFamily="50" charset="-127"/>
                <a:ea typeface="맑은 고딕" pitchFamily="50" charset="-127"/>
              </a:rPr>
              <a:t>Chatting</a:t>
            </a:r>
            <a:endParaRPr lang="ko-KR" altLang="en-US" sz="2400" b="1" dirty="0">
              <a:pattFill prst="dkUpDiag">
                <a:fgClr>
                  <a:schemeClr val="tx1">
                    <a:lumMod val="65000"/>
                    <a:lumOff val="35000"/>
                  </a:schemeClr>
                </a:fgClr>
                <a:bgClr>
                  <a:srgbClr val="15011A"/>
                </a:bgClr>
              </a:patt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12033" y="1052736"/>
            <a:ext cx="1662870" cy="400110"/>
            <a:chOff x="712033" y="1052736"/>
            <a:chExt cx="1662870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829352" y="1052736"/>
              <a:ext cx="15455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bg1"/>
                  </a:solidFill>
                </a:rPr>
                <a:t>WebSocket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2033" y="1115219"/>
              <a:ext cx="36000" cy="288000"/>
            </a:xfrm>
            <a:prstGeom prst="rect">
              <a:avLst/>
            </a:prstGeom>
            <a:solidFill>
              <a:srgbClr val="9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brows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" y="2204864"/>
            <a:ext cx="3014593" cy="301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rver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12" y="2204864"/>
            <a:ext cx="2393576" cy="294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화살표: 아래로 구부러짐 22"/>
          <p:cNvSpPr/>
          <p:nvPr/>
        </p:nvSpPr>
        <p:spPr>
          <a:xfrm rot="10800000">
            <a:off x="3419872" y="3933056"/>
            <a:ext cx="2520280" cy="1017637"/>
          </a:xfrm>
          <a:prstGeom prst="curved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아래로 구부러짐 23"/>
          <p:cNvSpPr/>
          <p:nvPr/>
        </p:nvSpPr>
        <p:spPr>
          <a:xfrm>
            <a:off x="3572272" y="2411363"/>
            <a:ext cx="2520280" cy="1017637"/>
          </a:xfrm>
          <a:prstGeom prst="curved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505249" y="1988840"/>
            <a:ext cx="4010967" cy="3744416"/>
            <a:chOff x="107505" y="2204864"/>
            <a:chExt cx="3600400" cy="4036173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5"/>
            <a:srcRect l="1713" t="24289" r="85802" b="60620"/>
            <a:stretch/>
          </p:blipFill>
          <p:spPr>
            <a:xfrm>
              <a:off x="107505" y="2204864"/>
              <a:ext cx="3600400" cy="2448272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6"/>
            <a:srcRect l="1568" t="62675" r="85904" b="27502"/>
            <a:stretch/>
          </p:blipFill>
          <p:spPr>
            <a:xfrm>
              <a:off x="107505" y="4653136"/>
              <a:ext cx="3600400" cy="1587901"/>
            </a:xfrm>
            <a:prstGeom prst="rect">
              <a:avLst/>
            </a:prstGeom>
          </p:spPr>
        </p:pic>
      </p:grpSp>
      <p:sp>
        <p:nvSpPr>
          <p:cNvPr id="52" name="직사각형 51"/>
          <p:cNvSpPr/>
          <p:nvPr/>
        </p:nvSpPr>
        <p:spPr>
          <a:xfrm>
            <a:off x="3563888" y="2718446"/>
            <a:ext cx="2079848" cy="2552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699792" y="5261941"/>
            <a:ext cx="2079848" cy="4966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4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ECCE-BAEF-46B2-88B2-4EAF6DF4C6B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88640"/>
            <a:ext cx="9144000" cy="432048"/>
          </a:xfrm>
          <a:prstGeom prst="rect">
            <a:avLst/>
          </a:prstGeom>
          <a:solidFill>
            <a:srgbClr val="97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56696"/>
            <a:ext cx="9144000" cy="36000"/>
          </a:xfrm>
          <a:prstGeom prst="rect">
            <a:avLst/>
          </a:prstGeom>
          <a:solidFill>
            <a:srgbClr val="97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4971" y="19074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pattFill prst="dk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rgbClr val="15011A"/>
                  </a:bgClr>
                </a:pattFill>
                <a:latin typeface="한컴 윤고딕 250" pitchFamily="18" charset="-127"/>
                <a:ea typeface="한컴 윤고딕 250" pitchFamily="18" charset="-127"/>
              </a:rPr>
              <a:t>1</a:t>
            </a:r>
            <a:endParaRPr lang="ko-KR" altLang="en-US" sz="3200" dirty="0">
              <a:pattFill prst="dkUpDiag">
                <a:fgClr>
                  <a:schemeClr val="tx1">
                    <a:lumMod val="65000"/>
                    <a:lumOff val="35000"/>
                  </a:schemeClr>
                </a:fgClr>
                <a:bgClr>
                  <a:srgbClr val="15011A"/>
                </a:bgClr>
              </a:patt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916" y="244787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pattFill prst="dk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rgbClr val="15011A"/>
                  </a:bgClr>
                </a:pattFill>
                <a:latin typeface="맑은 고딕" pitchFamily="50" charset="-127"/>
                <a:ea typeface="맑은 고딕" pitchFamily="50" charset="-127"/>
              </a:rPr>
              <a:t>Chatting</a:t>
            </a:r>
            <a:endParaRPr lang="ko-KR" altLang="en-US" sz="2400" b="1" dirty="0">
              <a:pattFill prst="dkUpDiag">
                <a:fgClr>
                  <a:schemeClr val="tx1">
                    <a:lumMod val="65000"/>
                    <a:lumOff val="35000"/>
                  </a:schemeClr>
                </a:fgClr>
                <a:bgClr>
                  <a:srgbClr val="15011A"/>
                </a:bgClr>
              </a:patt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7504" y="836712"/>
            <a:ext cx="8928992" cy="5760640"/>
            <a:chOff x="107504" y="836712"/>
            <a:chExt cx="8928992" cy="5760640"/>
          </a:xfrm>
        </p:grpSpPr>
        <p:grpSp>
          <p:nvGrpSpPr>
            <p:cNvPr id="22" name="그룹 21"/>
            <p:cNvGrpSpPr/>
            <p:nvPr/>
          </p:nvGrpSpPr>
          <p:grpSpPr>
            <a:xfrm>
              <a:off x="712033" y="836712"/>
              <a:ext cx="1127852" cy="400110"/>
              <a:chOff x="712033" y="1052736"/>
              <a:chExt cx="1127852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29352" y="1052736"/>
                <a:ext cx="101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Source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12033" y="1115219"/>
                <a:ext cx="36000" cy="288000"/>
              </a:xfrm>
              <a:prstGeom prst="rect">
                <a:avLst/>
              </a:prstGeom>
              <a:solidFill>
                <a:srgbClr val="97C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07504" y="1318984"/>
              <a:ext cx="8928992" cy="5278368"/>
              <a:chOff x="107504" y="1484784"/>
              <a:chExt cx="8928992" cy="527836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07504" y="1484784"/>
                <a:ext cx="8928992" cy="5278368"/>
                <a:chOff x="107504" y="1484784"/>
                <a:chExt cx="8928992" cy="5278368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07504" y="1484784"/>
                  <a:ext cx="2029767" cy="2448272"/>
                  <a:chOff x="107505" y="2204864"/>
                  <a:chExt cx="3600400" cy="4036173"/>
                </a:xfrm>
              </p:grpSpPr>
              <p:pic>
                <p:nvPicPr>
                  <p:cNvPr id="32" name="그림 31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713" t="24289" r="85802" b="60620"/>
                  <a:stretch/>
                </p:blipFill>
                <p:spPr>
                  <a:xfrm>
                    <a:off x="107505" y="2204864"/>
                    <a:ext cx="3600400" cy="2448272"/>
                  </a:xfrm>
                  <a:prstGeom prst="rect">
                    <a:avLst/>
                  </a:prstGeom>
                </p:spPr>
              </p:pic>
              <p:pic>
                <p:nvPicPr>
                  <p:cNvPr id="33" name="그림 32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568" t="62675" r="85904" b="27502"/>
                  <a:stretch/>
                </p:blipFill>
                <p:spPr>
                  <a:xfrm>
                    <a:off x="107505" y="4653136"/>
                    <a:ext cx="3600400" cy="15879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749" t="15965" r="57287" b="30407"/>
                <a:stretch/>
              </p:blipFill>
              <p:spPr>
                <a:xfrm>
                  <a:off x="2218705" y="1484784"/>
                  <a:ext cx="6817791" cy="5278368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539552" y="1988840"/>
                <a:ext cx="1246578" cy="144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107504" y="873115"/>
            <a:ext cx="8928992" cy="5796245"/>
            <a:chOff x="107504" y="873115"/>
            <a:chExt cx="8928992" cy="5796245"/>
          </a:xfrm>
        </p:grpSpPr>
        <p:grpSp>
          <p:nvGrpSpPr>
            <p:cNvPr id="46" name="그룹 45"/>
            <p:cNvGrpSpPr/>
            <p:nvPr/>
          </p:nvGrpSpPr>
          <p:grpSpPr>
            <a:xfrm>
              <a:off x="107504" y="873115"/>
              <a:ext cx="8928992" cy="5796245"/>
              <a:chOff x="35496" y="980728"/>
              <a:chExt cx="8928992" cy="5796245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35496" y="980728"/>
                <a:ext cx="2029767" cy="2448272"/>
                <a:chOff x="107505" y="2204864"/>
                <a:chExt cx="3600400" cy="4036173"/>
              </a:xfrm>
            </p:grpSpPr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13" t="24289" r="85802" b="60620"/>
                <a:stretch/>
              </p:blipFill>
              <p:spPr>
                <a:xfrm>
                  <a:off x="107505" y="2204864"/>
                  <a:ext cx="3600400" cy="2448272"/>
                </a:xfrm>
                <a:prstGeom prst="rect">
                  <a:avLst/>
                </a:prstGeom>
              </p:spPr>
            </p:pic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568" t="62675" r="85904" b="27502"/>
                <a:stretch/>
              </p:blipFill>
              <p:spPr>
                <a:xfrm>
                  <a:off x="107505" y="4653136"/>
                  <a:ext cx="3600400" cy="1587901"/>
                </a:xfrm>
                <a:prstGeom prst="rect">
                  <a:avLst/>
                </a:prstGeom>
              </p:spPr>
            </p:pic>
          </p:grpSp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6"/>
              <a:srcRect l="28738" t="34600" r="34250" b="9400"/>
              <a:stretch/>
            </p:blipFill>
            <p:spPr>
              <a:xfrm>
                <a:off x="2153900" y="980728"/>
                <a:ext cx="6810588" cy="5796245"/>
              </a:xfrm>
              <a:prstGeom prst="rect">
                <a:avLst/>
              </a:prstGeom>
            </p:spPr>
          </p:pic>
        </p:grpSp>
        <p:sp>
          <p:nvSpPr>
            <p:cNvPr id="47" name="직사각형 46"/>
            <p:cNvSpPr/>
            <p:nvPr/>
          </p:nvSpPr>
          <p:spPr>
            <a:xfrm>
              <a:off x="107504" y="3177371"/>
              <a:ext cx="1246578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07504" y="873115"/>
            <a:ext cx="8928992" cy="3284754"/>
            <a:chOff x="107504" y="873115"/>
            <a:chExt cx="8928992" cy="3284754"/>
          </a:xfrm>
        </p:grpSpPr>
        <p:grpSp>
          <p:nvGrpSpPr>
            <p:cNvPr id="53" name="그룹 52"/>
            <p:cNvGrpSpPr/>
            <p:nvPr/>
          </p:nvGrpSpPr>
          <p:grpSpPr>
            <a:xfrm>
              <a:off x="107504" y="873115"/>
              <a:ext cx="2029767" cy="2448272"/>
              <a:chOff x="107505" y="2204864"/>
              <a:chExt cx="3600400" cy="4036173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3"/>
              <a:srcRect l="1713" t="24289" r="85802" b="60620"/>
              <a:stretch/>
            </p:blipFill>
            <p:spPr>
              <a:xfrm>
                <a:off x="107505" y="2204864"/>
                <a:ext cx="3600400" cy="2448272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4"/>
              <a:srcRect l="1568" t="62675" r="85904" b="27502"/>
              <a:stretch/>
            </p:blipFill>
            <p:spPr>
              <a:xfrm>
                <a:off x="107505" y="4653136"/>
                <a:ext cx="3600400" cy="1587901"/>
              </a:xfrm>
              <a:prstGeom prst="rect">
                <a:avLst/>
              </a:prstGeom>
            </p:spPr>
          </p:pic>
        </p:grpSp>
        <p:sp>
          <p:nvSpPr>
            <p:cNvPr id="54" name="직사각형 53"/>
            <p:cNvSpPr/>
            <p:nvPr/>
          </p:nvSpPr>
          <p:spPr>
            <a:xfrm>
              <a:off x="107504" y="3177371"/>
              <a:ext cx="1246578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7"/>
            <a:srcRect l="28738" t="35217" r="36149" b="34600"/>
            <a:stretch/>
          </p:blipFill>
          <p:spPr>
            <a:xfrm>
              <a:off x="2243297" y="873115"/>
              <a:ext cx="6793199" cy="3284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04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10</Words>
  <Application>Microsoft Office PowerPoint</Application>
  <PresentationFormat>화면 슬라이드 쇼(4:3)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한컴 윤고딕 250</vt:lpstr>
      <vt:lpstr>Arial</vt:lpstr>
      <vt:lpstr>Office 테마</vt:lpstr>
      <vt:lpstr>PowerPoint 프레젠테이션</vt:lpstr>
      <vt:lpstr>PowerPoint 프레젠테이션</vt:lpstr>
    </vt:vector>
  </TitlesOfParts>
  <Company>HIIE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 최재희</dc:creator>
  <cp:lastModifiedBy>acorn</cp:lastModifiedBy>
  <cp:revision>84</cp:revision>
  <dcterms:created xsi:type="dcterms:W3CDTF">2013-11-26T01:21:42Z</dcterms:created>
  <dcterms:modified xsi:type="dcterms:W3CDTF">2017-03-29T10:12:14Z</dcterms:modified>
</cp:coreProperties>
</file>