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8"/>
  </p:notesMasterIdLst>
  <p:sldIdLst>
    <p:sldId id="256" r:id="rId2"/>
    <p:sldId id="273" r:id="rId3"/>
    <p:sldId id="275" r:id="rId4"/>
    <p:sldId id="276" r:id="rId5"/>
    <p:sldId id="259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재현" initials="주" lastIdx="2" clrIdx="0">
    <p:extLst>
      <p:ext uri="{19B8F6BF-5375-455C-9EA6-DF929625EA0E}">
        <p15:presenceInfo xmlns:p15="http://schemas.microsoft.com/office/powerpoint/2012/main" userId="d20bc97ca9361c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899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9D8E2-E432-4B3C-9ECE-AC5BAD92B8FF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41957C77-6241-4839-BCF8-AEB55D368C23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b="1" dirty="0" smtClean="0">
              <a:latin typeface="+mn-ea"/>
            </a:rPr>
            <a:t>3D </a:t>
          </a:r>
          <a:r>
            <a:rPr lang="ko-KR" altLang="en-US" sz="2000" b="1" dirty="0" smtClean="0">
              <a:latin typeface="+mn-ea"/>
            </a:rPr>
            <a:t>카메라를 이용해 실시간으로 </a:t>
          </a:r>
          <a:endParaRPr lang="en-US" altLang="ko-KR" sz="2000" b="1" dirty="0" smtClean="0">
            <a:latin typeface="+mn-ea"/>
          </a:endParaRP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b="1" dirty="0" smtClean="0">
              <a:latin typeface="+mn-ea"/>
            </a:rPr>
            <a:t>정형</a:t>
          </a:r>
          <a:r>
            <a:rPr lang="en-US" altLang="ko-KR" sz="2000" b="1" dirty="0" smtClean="0">
              <a:latin typeface="+mn-ea"/>
            </a:rPr>
            <a:t>/</a:t>
          </a:r>
          <a:r>
            <a:rPr lang="ko-KR" altLang="en-US" sz="2000" b="1" dirty="0" smtClean="0">
              <a:latin typeface="+mn-ea"/>
            </a:rPr>
            <a:t>비정형 물체의 </a:t>
          </a:r>
          <a:r>
            <a:rPr lang="en-US" altLang="ko-KR" sz="2000" b="1" dirty="0" smtClean="0">
              <a:solidFill>
                <a:srgbClr val="0000FF"/>
              </a:solidFill>
              <a:latin typeface="+mn-ea"/>
            </a:rPr>
            <a:t>Boundary 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부피</a:t>
          </a:r>
          <a:r>
            <a:rPr lang="en-US" altLang="ko-KR" sz="2000" b="1" dirty="0" smtClean="0">
              <a:solidFill>
                <a:srgbClr val="0000FF"/>
              </a:solidFill>
              <a:latin typeface="+mn-ea"/>
            </a:rPr>
            <a:t>(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길이</a:t>
          </a:r>
          <a:r>
            <a:rPr lang="en-US" altLang="ko-KR" sz="2000" b="1" dirty="0" smtClean="0">
              <a:solidFill>
                <a:srgbClr val="0000FF"/>
              </a:solidFill>
              <a:latin typeface="+mn-ea"/>
            </a:rPr>
            <a:t>, 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폭</a:t>
          </a:r>
          <a:r>
            <a:rPr lang="en-US" altLang="ko-KR" sz="2000" b="1" dirty="0" smtClean="0">
              <a:solidFill>
                <a:srgbClr val="0000FF"/>
              </a:solidFill>
              <a:latin typeface="+mn-ea"/>
            </a:rPr>
            <a:t>, 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높이</a:t>
          </a:r>
          <a:r>
            <a:rPr lang="en-US" altLang="ko-KR" sz="2000" b="1" dirty="0" smtClean="0">
              <a:solidFill>
                <a:srgbClr val="0000FF"/>
              </a:solidFill>
              <a:latin typeface="+mn-ea"/>
            </a:rPr>
            <a:t>) 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측정</a:t>
          </a:r>
          <a:endParaRPr lang="en-US" altLang="ko-KR" sz="2000" b="1" dirty="0" smtClean="0">
            <a:solidFill>
              <a:srgbClr val="0000FF"/>
            </a:solidFill>
            <a:latin typeface="+mn-ea"/>
          </a:endParaRPr>
        </a:p>
      </dgm:t>
    </dgm:pt>
    <dgm:pt modelId="{D8ED3B09-9528-4D53-9B22-7A21376F2D1F}" type="parTrans" cxnId="{1E5C83DE-6226-4DBB-BC17-09A8B0BDB0BB}">
      <dgm:prSet/>
      <dgm:spPr/>
      <dgm:t>
        <a:bodyPr/>
        <a:lstStyle/>
        <a:p>
          <a:pPr latinLnBrk="1"/>
          <a:endParaRPr lang="ko-KR" altLang="en-US"/>
        </a:p>
      </dgm:t>
    </dgm:pt>
    <dgm:pt modelId="{697F461E-672B-47D0-8107-E183E557D4EA}" type="sibTrans" cxnId="{1E5C83DE-6226-4DBB-BC17-09A8B0BDB0BB}">
      <dgm:prSet/>
      <dgm:spPr/>
      <dgm:t>
        <a:bodyPr/>
        <a:lstStyle/>
        <a:p>
          <a:pPr latinLnBrk="1"/>
          <a:endParaRPr lang="ko-KR" altLang="en-US"/>
        </a:p>
      </dgm:t>
    </dgm:pt>
    <dgm:pt modelId="{04A22A56-36FE-46BE-89D1-49F819B5ED72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b="1" dirty="0" smtClean="0">
              <a:latin typeface="+mn-ea"/>
            </a:rPr>
            <a:t>Boundary Box </a:t>
          </a:r>
          <a:r>
            <a:rPr lang="ko-KR" altLang="en-US" sz="2000" b="1" dirty="0" smtClean="0"/>
            <a:t>표면에 다양한 디자인의 이미지를 </a:t>
          </a:r>
          <a:r>
            <a:rPr lang="ko-KR" altLang="en-US" sz="2000" b="1" dirty="0" err="1" smtClean="0"/>
            <a:t>랜더링하여</a:t>
          </a:r>
          <a:r>
            <a:rPr lang="ko-KR" altLang="en-US" sz="2000" b="1" dirty="0" smtClean="0"/>
            <a:t> </a:t>
          </a:r>
          <a:endParaRPr lang="en-US" altLang="ko-KR" sz="2000" b="1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b="1" dirty="0" smtClean="0">
              <a:solidFill>
                <a:srgbClr val="0000FF"/>
              </a:solidFill>
            </a:rPr>
            <a:t>실제 포장 결과물을 시뮬레이션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 </a:t>
          </a:r>
          <a:endParaRPr lang="ko-KR" altLang="en-US" sz="2000" b="1" dirty="0">
            <a:solidFill>
              <a:srgbClr val="0000FF"/>
            </a:solidFill>
          </a:endParaRPr>
        </a:p>
      </dgm:t>
    </dgm:pt>
    <dgm:pt modelId="{12B4AB3A-012F-4C19-B32C-166EF73A1464}" type="parTrans" cxnId="{F17E1C61-4C97-4D2A-9154-5B2A5807D7DA}">
      <dgm:prSet/>
      <dgm:spPr/>
      <dgm:t>
        <a:bodyPr/>
        <a:lstStyle/>
        <a:p>
          <a:pPr latinLnBrk="1"/>
          <a:endParaRPr lang="ko-KR" altLang="en-US"/>
        </a:p>
      </dgm:t>
    </dgm:pt>
    <dgm:pt modelId="{CDC6CCE9-98AB-424F-8295-1E88039DE89D}" type="sibTrans" cxnId="{F17E1C61-4C97-4D2A-9154-5B2A5807D7DA}">
      <dgm:prSet/>
      <dgm:spPr/>
      <dgm:t>
        <a:bodyPr/>
        <a:lstStyle/>
        <a:p>
          <a:pPr latinLnBrk="1"/>
          <a:endParaRPr lang="ko-KR" altLang="en-US"/>
        </a:p>
      </dgm:t>
    </dgm:pt>
    <dgm:pt modelId="{CE398C63-F37B-4A32-A525-306677AAAB21}">
      <dgm:prSet custT="1"/>
      <dgm:spPr/>
      <dgm:t>
        <a:bodyPr lIns="0" tIns="0" rIns="0" bIns="0"/>
        <a:lstStyle/>
        <a:p>
          <a:pPr latinLnBrk="1"/>
          <a:r>
            <a:rPr lang="en-US" altLang="ko-KR" sz="2000" b="1" dirty="0" smtClean="0">
              <a:latin typeface="+mn-ea"/>
            </a:rPr>
            <a:t>AR Viewer</a:t>
          </a:r>
          <a:r>
            <a:rPr lang="ko-KR" altLang="en-US" sz="2000" b="1" dirty="0" smtClean="0">
              <a:latin typeface="+mn-ea"/>
            </a:rPr>
            <a:t>를 통해 적재할 공간과 상자의 크기를 비교해 봄 </a:t>
          </a:r>
          <a:endParaRPr lang="ko-KR" altLang="en-US" sz="2000" b="1" dirty="0"/>
        </a:p>
      </dgm:t>
    </dgm:pt>
    <dgm:pt modelId="{06475983-EB60-4A73-A70C-1E6826D99D72}" type="parTrans" cxnId="{CCB0F1F5-3658-4E1B-B6C7-FE038FEA11C3}">
      <dgm:prSet/>
      <dgm:spPr/>
      <dgm:t>
        <a:bodyPr/>
        <a:lstStyle/>
        <a:p>
          <a:pPr latinLnBrk="1"/>
          <a:endParaRPr lang="ko-KR" altLang="en-US"/>
        </a:p>
      </dgm:t>
    </dgm:pt>
    <dgm:pt modelId="{C33B6AD2-FB9A-414E-B20B-85695D40C0CF}" type="sibTrans" cxnId="{CCB0F1F5-3658-4E1B-B6C7-FE038FEA11C3}">
      <dgm:prSet/>
      <dgm:spPr/>
      <dgm:t>
        <a:bodyPr/>
        <a:lstStyle/>
        <a:p>
          <a:pPr latinLnBrk="1"/>
          <a:endParaRPr lang="ko-KR" altLang="en-US"/>
        </a:p>
      </dgm:t>
    </dgm:pt>
    <dgm:pt modelId="{387C2113-4657-4E03-B9D7-858399A2D309}">
      <dgm:prSet custT="1"/>
      <dgm:spPr/>
      <dgm:t>
        <a:bodyPr lIns="0" tIns="0" rIns="0" bIns="0"/>
        <a:lstStyle/>
        <a:p>
          <a:pPr latinLnBrk="1"/>
          <a:r>
            <a:rPr lang="ko-KR" altLang="en-US" sz="2000" b="1" dirty="0" smtClean="0">
              <a:latin typeface="+mn-ea"/>
            </a:rPr>
            <a:t>측정한 부피에 맞는 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표준 규격의 </a:t>
          </a:r>
          <a:r>
            <a:rPr lang="en-US" altLang="ko-KR" sz="2000" b="1" dirty="0" smtClean="0">
              <a:solidFill>
                <a:srgbClr val="0000FF"/>
              </a:solidFill>
              <a:latin typeface="+mn-ea"/>
            </a:rPr>
            <a:t>Box</a:t>
          </a:r>
          <a:r>
            <a:rPr lang="ko-KR" altLang="en-US" sz="2000" b="1" dirty="0" smtClean="0">
              <a:solidFill>
                <a:srgbClr val="0000FF"/>
              </a:solidFill>
              <a:latin typeface="+mn-ea"/>
            </a:rPr>
            <a:t> 추천</a:t>
          </a:r>
          <a:endParaRPr lang="ko-KR" altLang="en-US" sz="2000" b="1" dirty="0">
            <a:solidFill>
              <a:srgbClr val="0000FF"/>
            </a:solidFill>
          </a:endParaRPr>
        </a:p>
      </dgm:t>
    </dgm:pt>
    <dgm:pt modelId="{6A5D0DFB-0CE8-421F-A327-3EC6D8962D84}" type="parTrans" cxnId="{7A1172FB-4954-4FE9-B0A6-DAC513701B17}">
      <dgm:prSet/>
      <dgm:spPr/>
      <dgm:t>
        <a:bodyPr/>
        <a:lstStyle/>
        <a:p>
          <a:pPr latinLnBrk="1"/>
          <a:endParaRPr lang="ko-KR" altLang="en-US"/>
        </a:p>
      </dgm:t>
    </dgm:pt>
    <dgm:pt modelId="{39E3A2E1-2DCA-4C71-8EE3-6E9ADCF88A07}" type="sibTrans" cxnId="{7A1172FB-4954-4FE9-B0A6-DAC513701B17}">
      <dgm:prSet/>
      <dgm:spPr/>
      <dgm:t>
        <a:bodyPr/>
        <a:lstStyle/>
        <a:p>
          <a:pPr latinLnBrk="1"/>
          <a:endParaRPr lang="ko-KR" altLang="en-US"/>
        </a:p>
      </dgm:t>
    </dgm:pt>
    <dgm:pt modelId="{0F36EAB7-9202-4BA3-89D4-024457B513F2}" type="pres">
      <dgm:prSet presAssocID="{6DF9D8E2-E432-4B3C-9ECE-AC5BAD92B8FF}" presName="linearFlow" presStyleCnt="0">
        <dgm:presLayoutVars>
          <dgm:dir/>
          <dgm:resizeHandles val="exact"/>
        </dgm:presLayoutVars>
      </dgm:prSet>
      <dgm:spPr/>
    </dgm:pt>
    <dgm:pt modelId="{C9241FAA-DAD3-4404-B2EF-C427787A7C52}" type="pres">
      <dgm:prSet presAssocID="{41957C77-6241-4839-BCF8-AEB55D368C23}" presName="composite" presStyleCnt="0"/>
      <dgm:spPr/>
    </dgm:pt>
    <dgm:pt modelId="{5A67EA8F-38C2-4274-9D91-5653FED7173B}" type="pres">
      <dgm:prSet presAssocID="{41957C77-6241-4839-BCF8-AEB55D368C23}" presName="imgShp" presStyleLbl="fgImgPlace1" presStyleIdx="0" presStyleCnt="4"/>
      <dgm:spPr>
        <a:solidFill>
          <a:schemeClr val="accent4">
            <a:lumMod val="40000"/>
            <a:lumOff val="60000"/>
          </a:schemeClr>
        </a:solidFill>
      </dgm:spPr>
    </dgm:pt>
    <dgm:pt modelId="{7E40B8FD-3192-4831-9433-EAB9E9801AFD}" type="pres">
      <dgm:prSet presAssocID="{41957C77-6241-4839-BCF8-AEB55D368C23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F2B43-A47F-4953-91F9-AE29BBE96B15}" type="pres">
      <dgm:prSet presAssocID="{697F461E-672B-47D0-8107-E183E557D4EA}" presName="spacing" presStyleCnt="0"/>
      <dgm:spPr/>
    </dgm:pt>
    <dgm:pt modelId="{B799E0B7-5C1D-4169-9892-962A3C9B92D7}" type="pres">
      <dgm:prSet presAssocID="{387C2113-4657-4E03-B9D7-858399A2D309}" presName="composite" presStyleCnt="0"/>
      <dgm:spPr/>
    </dgm:pt>
    <dgm:pt modelId="{8C3F892C-710B-479A-99FB-999EB742996F}" type="pres">
      <dgm:prSet presAssocID="{387C2113-4657-4E03-B9D7-858399A2D309}" presName="imgShp" presStyleLbl="fgImgPlace1" presStyleIdx="1" presStyleCnt="4" custLinFactNeighborY="-16354"/>
      <dgm:spPr>
        <a:solidFill>
          <a:schemeClr val="accent4">
            <a:lumMod val="40000"/>
            <a:lumOff val="60000"/>
          </a:schemeClr>
        </a:solidFill>
      </dgm:spPr>
    </dgm:pt>
    <dgm:pt modelId="{58C6A328-750F-4021-94ED-2EC0C0C89CAB}" type="pres">
      <dgm:prSet presAssocID="{387C2113-4657-4E03-B9D7-858399A2D309}" presName="txShp" presStyleLbl="node1" presStyleIdx="1" presStyleCnt="4" custLinFactNeighborY="-163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BE9A98-FBAA-4E87-B777-C625E360D5D5}" type="pres">
      <dgm:prSet presAssocID="{39E3A2E1-2DCA-4C71-8EE3-6E9ADCF88A07}" presName="spacing" presStyleCnt="0"/>
      <dgm:spPr/>
    </dgm:pt>
    <dgm:pt modelId="{F38A290F-5672-4747-BCEB-3E0DFCC41C48}" type="pres">
      <dgm:prSet presAssocID="{CE398C63-F37B-4A32-A525-306677AAAB21}" presName="composite" presStyleCnt="0"/>
      <dgm:spPr/>
    </dgm:pt>
    <dgm:pt modelId="{287E9CF7-14BB-42B5-8C96-9A4529F7E36F}" type="pres">
      <dgm:prSet presAssocID="{CE398C63-F37B-4A32-A525-306677AAAB21}" presName="imgShp" presStyleLbl="fgImgPlace1" presStyleIdx="2" presStyleCnt="4" custLinFactNeighborY="-30784"/>
      <dgm:spPr>
        <a:solidFill>
          <a:schemeClr val="accent4">
            <a:lumMod val="40000"/>
            <a:lumOff val="60000"/>
          </a:schemeClr>
        </a:solidFill>
      </dgm:spPr>
    </dgm:pt>
    <dgm:pt modelId="{542B81A7-075B-4C46-819D-92E0C237CF65}" type="pres">
      <dgm:prSet presAssocID="{CE398C63-F37B-4A32-A525-306677AAAB21}" presName="txShp" presStyleLbl="node1" presStyleIdx="2" presStyleCnt="4" custLinFactNeighborY="-307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12B38C-EB09-4AFF-8574-8BF1093A4E4D}" type="pres">
      <dgm:prSet presAssocID="{C33B6AD2-FB9A-414E-B20B-85695D40C0CF}" presName="spacing" presStyleCnt="0"/>
      <dgm:spPr/>
    </dgm:pt>
    <dgm:pt modelId="{E8314C53-A034-4607-A93C-DD1EE45069A4}" type="pres">
      <dgm:prSet presAssocID="{04A22A56-36FE-46BE-89D1-49F819B5ED72}" presName="composite" presStyleCnt="0"/>
      <dgm:spPr/>
    </dgm:pt>
    <dgm:pt modelId="{F78B868D-5A71-4B18-9FC2-AF7F543B4DC0}" type="pres">
      <dgm:prSet presAssocID="{04A22A56-36FE-46BE-89D1-49F819B5ED72}" presName="imgShp" presStyleLbl="fgImgPlace1" presStyleIdx="3" presStyleCnt="4" custLinFactNeighborY="-44252"/>
      <dgm:spPr>
        <a:solidFill>
          <a:schemeClr val="accent4">
            <a:lumMod val="40000"/>
            <a:lumOff val="60000"/>
          </a:schemeClr>
        </a:solidFill>
      </dgm:spPr>
    </dgm:pt>
    <dgm:pt modelId="{C5F64AB3-457D-4790-BFF1-CBDA2F6A10EA}" type="pres">
      <dgm:prSet presAssocID="{04A22A56-36FE-46BE-89D1-49F819B5ED72}" presName="txShp" presStyleLbl="node1" presStyleIdx="3" presStyleCnt="4" custLinFactNeighborY="-442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5C83DE-6226-4DBB-BC17-09A8B0BDB0BB}" srcId="{6DF9D8E2-E432-4B3C-9ECE-AC5BAD92B8FF}" destId="{41957C77-6241-4839-BCF8-AEB55D368C23}" srcOrd="0" destOrd="0" parTransId="{D8ED3B09-9528-4D53-9B22-7A21376F2D1F}" sibTransId="{697F461E-672B-47D0-8107-E183E557D4EA}"/>
    <dgm:cxn modelId="{8724155A-4721-4B26-A14E-03884337E1E6}" type="presOf" srcId="{41957C77-6241-4839-BCF8-AEB55D368C23}" destId="{7E40B8FD-3192-4831-9433-EAB9E9801AFD}" srcOrd="0" destOrd="0" presId="urn:microsoft.com/office/officeart/2005/8/layout/vList3"/>
    <dgm:cxn modelId="{F29DB0AD-D36F-40C8-97C8-580C39BFF843}" type="presOf" srcId="{CE398C63-F37B-4A32-A525-306677AAAB21}" destId="{542B81A7-075B-4C46-819D-92E0C237CF65}" srcOrd="0" destOrd="0" presId="urn:microsoft.com/office/officeart/2005/8/layout/vList3"/>
    <dgm:cxn modelId="{7A1172FB-4954-4FE9-B0A6-DAC513701B17}" srcId="{6DF9D8E2-E432-4B3C-9ECE-AC5BAD92B8FF}" destId="{387C2113-4657-4E03-B9D7-858399A2D309}" srcOrd="1" destOrd="0" parTransId="{6A5D0DFB-0CE8-421F-A327-3EC6D8962D84}" sibTransId="{39E3A2E1-2DCA-4C71-8EE3-6E9ADCF88A07}"/>
    <dgm:cxn modelId="{0D6848C8-494B-4AC2-8626-911FFFBD64EA}" type="presOf" srcId="{6DF9D8E2-E432-4B3C-9ECE-AC5BAD92B8FF}" destId="{0F36EAB7-9202-4BA3-89D4-024457B513F2}" srcOrd="0" destOrd="0" presId="urn:microsoft.com/office/officeart/2005/8/layout/vList3"/>
    <dgm:cxn modelId="{F17E1C61-4C97-4D2A-9154-5B2A5807D7DA}" srcId="{6DF9D8E2-E432-4B3C-9ECE-AC5BAD92B8FF}" destId="{04A22A56-36FE-46BE-89D1-49F819B5ED72}" srcOrd="3" destOrd="0" parTransId="{12B4AB3A-012F-4C19-B32C-166EF73A1464}" sibTransId="{CDC6CCE9-98AB-424F-8295-1E88039DE89D}"/>
    <dgm:cxn modelId="{65D44DC1-F96C-4F6E-AFBC-1F0DAD19E3A8}" type="presOf" srcId="{387C2113-4657-4E03-B9D7-858399A2D309}" destId="{58C6A328-750F-4021-94ED-2EC0C0C89CAB}" srcOrd="0" destOrd="0" presId="urn:microsoft.com/office/officeart/2005/8/layout/vList3"/>
    <dgm:cxn modelId="{CCB0F1F5-3658-4E1B-B6C7-FE038FEA11C3}" srcId="{6DF9D8E2-E432-4B3C-9ECE-AC5BAD92B8FF}" destId="{CE398C63-F37B-4A32-A525-306677AAAB21}" srcOrd="2" destOrd="0" parTransId="{06475983-EB60-4A73-A70C-1E6826D99D72}" sibTransId="{C33B6AD2-FB9A-414E-B20B-85695D40C0CF}"/>
    <dgm:cxn modelId="{F8AB34F0-D452-4371-913C-4E70D1D7B709}" type="presOf" srcId="{04A22A56-36FE-46BE-89D1-49F819B5ED72}" destId="{C5F64AB3-457D-4790-BFF1-CBDA2F6A10EA}" srcOrd="0" destOrd="0" presId="urn:microsoft.com/office/officeart/2005/8/layout/vList3"/>
    <dgm:cxn modelId="{E887B5BA-05BD-46DC-A6FC-22A981E19123}" type="presParOf" srcId="{0F36EAB7-9202-4BA3-89D4-024457B513F2}" destId="{C9241FAA-DAD3-4404-B2EF-C427787A7C52}" srcOrd="0" destOrd="0" presId="urn:microsoft.com/office/officeart/2005/8/layout/vList3"/>
    <dgm:cxn modelId="{5181E47D-2A3E-4794-8FC2-E76F02EDDDB3}" type="presParOf" srcId="{C9241FAA-DAD3-4404-B2EF-C427787A7C52}" destId="{5A67EA8F-38C2-4274-9D91-5653FED7173B}" srcOrd="0" destOrd="0" presId="urn:microsoft.com/office/officeart/2005/8/layout/vList3"/>
    <dgm:cxn modelId="{DB20343A-DAEB-4199-967C-3EED9C4C7B16}" type="presParOf" srcId="{C9241FAA-DAD3-4404-B2EF-C427787A7C52}" destId="{7E40B8FD-3192-4831-9433-EAB9E9801AFD}" srcOrd="1" destOrd="0" presId="urn:microsoft.com/office/officeart/2005/8/layout/vList3"/>
    <dgm:cxn modelId="{D15FFF9A-18E9-4EFF-BB34-08DFFA641859}" type="presParOf" srcId="{0F36EAB7-9202-4BA3-89D4-024457B513F2}" destId="{4E3F2B43-A47F-4953-91F9-AE29BBE96B15}" srcOrd="1" destOrd="0" presId="urn:microsoft.com/office/officeart/2005/8/layout/vList3"/>
    <dgm:cxn modelId="{B017F23A-BB1E-44C4-84E3-8FE3E9BCE4CA}" type="presParOf" srcId="{0F36EAB7-9202-4BA3-89D4-024457B513F2}" destId="{B799E0B7-5C1D-4169-9892-962A3C9B92D7}" srcOrd="2" destOrd="0" presId="urn:microsoft.com/office/officeart/2005/8/layout/vList3"/>
    <dgm:cxn modelId="{4B89C324-3047-4777-A28D-A4A68F238551}" type="presParOf" srcId="{B799E0B7-5C1D-4169-9892-962A3C9B92D7}" destId="{8C3F892C-710B-479A-99FB-999EB742996F}" srcOrd="0" destOrd="0" presId="urn:microsoft.com/office/officeart/2005/8/layout/vList3"/>
    <dgm:cxn modelId="{8D1954F0-C788-41A2-8B9F-02992F5ACB1D}" type="presParOf" srcId="{B799E0B7-5C1D-4169-9892-962A3C9B92D7}" destId="{58C6A328-750F-4021-94ED-2EC0C0C89CAB}" srcOrd="1" destOrd="0" presId="urn:microsoft.com/office/officeart/2005/8/layout/vList3"/>
    <dgm:cxn modelId="{6993ADAD-1B8A-4BA2-8A64-563CE164CEF8}" type="presParOf" srcId="{0F36EAB7-9202-4BA3-89D4-024457B513F2}" destId="{4DBE9A98-FBAA-4E87-B777-C625E360D5D5}" srcOrd="3" destOrd="0" presId="urn:microsoft.com/office/officeart/2005/8/layout/vList3"/>
    <dgm:cxn modelId="{582388CD-3D19-459C-AF72-83094B777E15}" type="presParOf" srcId="{0F36EAB7-9202-4BA3-89D4-024457B513F2}" destId="{F38A290F-5672-4747-BCEB-3E0DFCC41C48}" srcOrd="4" destOrd="0" presId="urn:microsoft.com/office/officeart/2005/8/layout/vList3"/>
    <dgm:cxn modelId="{26580088-BCA0-4837-BF81-343576CE8616}" type="presParOf" srcId="{F38A290F-5672-4747-BCEB-3E0DFCC41C48}" destId="{287E9CF7-14BB-42B5-8C96-9A4529F7E36F}" srcOrd="0" destOrd="0" presId="urn:microsoft.com/office/officeart/2005/8/layout/vList3"/>
    <dgm:cxn modelId="{F2D406BC-CBDC-4C01-8AA9-25DDFC6A6598}" type="presParOf" srcId="{F38A290F-5672-4747-BCEB-3E0DFCC41C48}" destId="{542B81A7-075B-4C46-819D-92E0C237CF65}" srcOrd="1" destOrd="0" presId="urn:microsoft.com/office/officeart/2005/8/layout/vList3"/>
    <dgm:cxn modelId="{2655607E-C011-4C99-AF73-579F5577A4BF}" type="presParOf" srcId="{0F36EAB7-9202-4BA3-89D4-024457B513F2}" destId="{D312B38C-EB09-4AFF-8574-8BF1093A4E4D}" srcOrd="5" destOrd="0" presId="urn:microsoft.com/office/officeart/2005/8/layout/vList3"/>
    <dgm:cxn modelId="{F45110CC-B877-4713-BC01-F578A9213296}" type="presParOf" srcId="{0F36EAB7-9202-4BA3-89D4-024457B513F2}" destId="{E8314C53-A034-4607-A93C-DD1EE45069A4}" srcOrd="6" destOrd="0" presId="urn:microsoft.com/office/officeart/2005/8/layout/vList3"/>
    <dgm:cxn modelId="{5E43E2FD-F16E-40B3-8130-B4254AA2EB11}" type="presParOf" srcId="{E8314C53-A034-4607-A93C-DD1EE45069A4}" destId="{F78B868D-5A71-4B18-9FC2-AF7F543B4DC0}" srcOrd="0" destOrd="0" presId="urn:microsoft.com/office/officeart/2005/8/layout/vList3"/>
    <dgm:cxn modelId="{679FE321-0EB9-434B-A466-55714FEF1AC9}" type="presParOf" srcId="{E8314C53-A034-4607-A93C-DD1EE45069A4}" destId="{C5F64AB3-457D-4790-BFF1-CBDA2F6A10E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9D8E2-E432-4B3C-9ECE-AC5BAD92B8FF}" type="doc">
      <dgm:prSet loTypeId="urn:microsoft.com/office/officeart/2005/8/layout/pList1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41957C77-6241-4839-BCF8-AEB55D368C23}">
      <dgm:prSet phldrT="[텍스트]" custT="1"/>
      <dgm:spPr/>
      <dgm:t>
        <a:bodyPr lIns="0" tIns="0" rIns="0" bIns="0"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400" b="1" dirty="0" smtClean="0">
              <a:solidFill>
                <a:schemeClr val="tx1"/>
              </a:solidFill>
              <a:latin typeface="+mn-ea"/>
              <a:ea typeface="+mn-ea"/>
            </a:rPr>
            <a:t>물체의 </a:t>
          </a:r>
          <a:r>
            <a:rPr lang="en-US" altLang="ko-KR" sz="2400" b="1" dirty="0" smtClean="0">
              <a:solidFill>
                <a:schemeClr val="tx1"/>
              </a:solidFill>
              <a:latin typeface="+mn-ea"/>
              <a:ea typeface="+mn-ea"/>
            </a:rPr>
            <a:t>Point Cloud </a:t>
          </a:r>
          <a:r>
            <a:rPr lang="ko-KR" altLang="en-US" sz="2400" b="1" dirty="0" smtClean="0">
              <a:solidFill>
                <a:schemeClr val="tx1"/>
              </a:solidFill>
              <a:latin typeface="+mn-ea"/>
              <a:ea typeface="+mn-ea"/>
            </a:rPr>
            <a:t>생성</a:t>
          </a:r>
          <a:endParaRPr lang="en-US" altLang="ko-KR" sz="2400" b="1" dirty="0" smtClean="0">
            <a:solidFill>
              <a:schemeClr val="tx1"/>
            </a:solidFill>
            <a:latin typeface="+mn-ea"/>
            <a:ea typeface="+mn-ea"/>
          </a:endParaRPr>
        </a:p>
      </dgm:t>
    </dgm:pt>
    <dgm:pt modelId="{D8ED3B09-9528-4D53-9B22-7A21376F2D1F}" type="parTrans" cxnId="{1E5C83DE-6226-4DBB-BC17-09A8B0BDB0BB}">
      <dgm:prSet/>
      <dgm:spPr/>
      <dgm:t>
        <a:bodyPr/>
        <a:lstStyle/>
        <a:p>
          <a:pPr latinLnBrk="1"/>
          <a:endParaRPr lang="ko-KR" altLang="en-US"/>
        </a:p>
      </dgm:t>
    </dgm:pt>
    <dgm:pt modelId="{697F461E-672B-47D0-8107-E183E557D4EA}" type="sibTrans" cxnId="{1E5C83DE-6226-4DBB-BC17-09A8B0BDB0BB}">
      <dgm:prSet/>
      <dgm:spPr/>
      <dgm:t>
        <a:bodyPr/>
        <a:lstStyle/>
        <a:p>
          <a:pPr latinLnBrk="1"/>
          <a:endParaRPr lang="ko-KR" altLang="en-US"/>
        </a:p>
      </dgm:t>
    </dgm:pt>
    <dgm:pt modelId="{CE398C63-F37B-4A32-A525-306677AAAB21}">
      <dgm:prSet custT="1"/>
      <dgm:spPr/>
      <dgm:t>
        <a:bodyPr lIns="0" tIns="0" rIns="0" bIns="0"/>
        <a:lstStyle/>
        <a:p>
          <a:pPr latinLnBrk="1"/>
          <a:r>
            <a:rPr lang="en-US" altLang="ko-KR" sz="2400" b="1" dirty="0" smtClean="0">
              <a:solidFill>
                <a:schemeClr val="tx1"/>
              </a:solidFill>
              <a:latin typeface="+mn-ea"/>
              <a:ea typeface="+mn-ea"/>
            </a:rPr>
            <a:t>Bound Box </a:t>
          </a:r>
          <a:r>
            <a:rPr lang="ko-KR" altLang="en-US" sz="2400" b="1" dirty="0" smtClean="0">
              <a:solidFill>
                <a:schemeClr val="tx1"/>
              </a:solidFill>
              <a:latin typeface="+mn-ea"/>
              <a:ea typeface="+mn-ea"/>
            </a:rPr>
            <a:t>결정 및 시각화</a:t>
          </a:r>
          <a:r>
            <a:rPr lang="en-US" altLang="ko-KR" sz="2400" b="1" dirty="0" smtClean="0">
              <a:solidFill>
                <a:schemeClr val="tx1"/>
              </a:solidFill>
              <a:latin typeface="+mn-ea"/>
              <a:ea typeface="+mn-ea"/>
            </a:rPr>
            <a:t>??</a:t>
          </a:r>
        </a:p>
        <a:p>
          <a:pPr latinLnBrk="1"/>
          <a:r>
            <a:rPr lang="ko-KR" altLang="en-US" sz="2400" b="1" dirty="0" smtClean="0">
              <a:solidFill>
                <a:schemeClr val="tx1"/>
              </a:solidFill>
              <a:latin typeface="+mn-ea"/>
              <a:ea typeface="+mn-ea"/>
            </a:rPr>
            <a:t>저작</a:t>
          </a:r>
          <a:r>
            <a:rPr lang="en-US" altLang="ko-KR" sz="2400" b="1" dirty="0" smtClean="0">
              <a:solidFill>
                <a:schemeClr val="tx1"/>
              </a:solidFill>
              <a:latin typeface="+mn-ea"/>
              <a:ea typeface="+mn-ea"/>
            </a:rPr>
            <a:t>(Rotating, Panning, Zooming)</a:t>
          </a:r>
          <a:endParaRPr lang="ko-KR" altLang="en-US" sz="24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06475983-EB60-4A73-A70C-1E6826D99D72}" type="parTrans" cxnId="{CCB0F1F5-3658-4E1B-B6C7-FE038FEA11C3}">
      <dgm:prSet/>
      <dgm:spPr/>
      <dgm:t>
        <a:bodyPr/>
        <a:lstStyle/>
        <a:p>
          <a:pPr latinLnBrk="1"/>
          <a:endParaRPr lang="ko-KR" altLang="en-US"/>
        </a:p>
      </dgm:t>
    </dgm:pt>
    <dgm:pt modelId="{C33B6AD2-FB9A-414E-B20B-85695D40C0CF}" type="sibTrans" cxnId="{CCB0F1F5-3658-4E1B-B6C7-FE038FEA11C3}">
      <dgm:prSet/>
      <dgm:spPr/>
      <dgm:t>
        <a:bodyPr/>
        <a:lstStyle/>
        <a:p>
          <a:pPr latinLnBrk="1"/>
          <a:endParaRPr lang="ko-KR" altLang="en-US"/>
        </a:p>
      </dgm:t>
    </dgm:pt>
    <dgm:pt modelId="{387C2113-4657-4E03-B9D7-858399A2D309}">
      <dgm:prSet custT="1"/>
      <dgm:spPr/>
      <dgm:t>
        <a:bodyPr lIns="0" tIns="0" rIns="0" bIns="0"/>
        <a:lstStyle/>
        <a:p>
          <a:pPr latinLnBrk="1"/>
          <a:r>
            <a:rPr lang="ko-KR" altLang="en-US" sz="2400" b="1" dirty="0" smtClean="0">
              <a:solidFill>
                <a:schemeClr val="tx1"/>
              </a:solidFill>
              <a:latin typeface="+mn-ea"/>
              <a:ea typeface="+mn-ea"/>
            </a:rPr>
            <a:t>물체 표면 검출 기술</a:t>
          </a:r>
          <a:endParaRPr lang="ko-KR" altLang="en-US" sz="24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6A5D0DFB-0CE8-421F-A327-3EC6D8962D84}" type="parTrans" cxnId="{7A1172FB-4954-4FE9-B0A6-DAC513701B17}">
      <dgm:prSet/>
      <dgm:spPr/>
      <dgm:t>
        <a:bodyPr/>
        <a:lstStyle/>
        <a:p>
          <a:pPr latinLnBrk="1"/>
          <a:endParaRPr lang="ko-KR" altLang="en-US"/>
        </a:p>
      </dgm:t>
    </dgm:pt>
    <dgm:pt modelId="{39E3A2E1-2DCA-4C71-8EE3-6E9ADCF88A07}" type="sibTrans" cxnId="{7A1172FB-4954-4FE9-B0A6-DAC513701B17}">
      <dgm:prSet/>
      <dgm:spPr/>
      <dgm:t>
        <a:bodyPr/>
        <a:lstStyle/>
        <a:p>
          <a:pPr latinLnBrk="1"/>
          <a:endParaRPr lang="ko-KR" altLang="en-US"/>
        </a:p>
      </dgm:t>
    </dgm:pt>
    <dgm:pt modelId="{6286B985-F011-4801-B4C2-996CD67E2707}" type="pres">
      <dgm:prSet presAssocID="{6DF9D8E2-E432-4B3C-9ECE-AC5BAD92B8FF}" presName="Name0" presStyleCnt="0">
        <dgm:presLayoutVars>
          <dgm:dir/>
          <dgm:resizeHandles val="exact"/>
        </dgm:presLayoutVars>
      </dgm:prSet>
      <dgm:spPr/>
    </dgm:pt>
    <dgm:pt modelId="{72F0E5C5-5097-47A9-8E43-58BAB02C1BEE}" type="pres">
      <dgm:prSet presAssocID="{41957C77-6241-4839-BCF8-AEB55D368C23}" presName="compNode" presStyleCnt="0"/>
      <dgm:spPr/>
    </dgm:pt>
    <dgm:pt modelId="{FC447166-99E6-4EA5-B8EA-2AF3F4B9E754}" type="pres">
      <dgm:prSet presAssocID="{41957C77-6241-4839-BCF8-AEB55D368C23}" presName="pictRect" presStyleLbl="node1" presStyleIdx="0" presStyleCnt="3"/>
      <dgm:spPr>
        <a:solidFill>
          <a:schemeClr val="tx1"/>
        </a:solidFill>
      </dgm:spPr>
    </dgm:pt>
    <dgm:pt modelId="{30909A3D-B5DC-4F22-9235-BBAAB161375A}" type="pres">
      <dgm:prSet presAssocID="{41957C77-6241-4839-BCF8-AEB55D368C23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5BBCCF-E61B-45EF-8DF8-5534BDD2203B}" type="pres">
      <dgm:prSet presAssocID="{697F461E-672B-47D0-8107-E183E557D4EA}" presName="sibTrans" presStyleLbl="sibTrans2D1" presStyleIdx="0" presStyleCnt="0"/>
      <dgm:spPr/>
    </dgm:pt>
    <dgm:pt modelId="{C6D8188B-BD3C-40F9-8334-19956D471077}" type="pres">
      <dgm:prSet presAssocID="{387C2113-4657-4E03-B9D7-858399A2D309}" presName="compNode" presStyleCnt="0"/>
      <dgm:spPr/>
    </dgm:pt>
    <dgm:pt modelId="{2E4FC29C-0470-4E17-A048-83113E50FE88}" type="pres">
      <dgm:prSet presAssocID="{387C2113-4657-4E03-B9D7-858399A2D309}" presName="pictRect" presStyleLbl="node1" presStyleIdx="1" presStyleCnt="3"/>
      <dgm:spPr>
        <a:solidFill>
          <a:schemeClr val="tx1"/>
        </a:solidFill>
      </dgm:spPr>
    </dgm:pt>
    <dgm:pt modelId="{94447F32-BAB8-4096-A8E2-8B62F5D52C10}" type="pres">
      <dgm:prSet presAssocID="{387C2113-4657-4E03-B9D7-858399A2D309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895DB5-B671-4B4B-9BB1-3AA5F8E142FD}" type="pres">
      <dgm:prSet presAssocID="{39E3A2E1-2DCA-4C71-8EE3-6E9ADCF88A07}" presName="sibTrans" presStyleLbl="sibTrans2D1" presStyleIdx="0" presStyleCnt="0"/>
      <dgm:spPr/>
    </dgm:pt>
    <dgm:pt modelId="{795A9592-FBBF-4861-83BA-4C68CE119C2F}" type="pres">
      <dgm:prSet presAssocID="{CE398C63-F37B-4A32-A525-306677AAAB21}" presName="compNode" presStyleCnt="0"/>
      <dgm:spPr/>
    </dgm:pt>
    <dgm:pt modelId="{3FC71110-814B-4CE2-B7A4-7AB897D974C8}" type="pres">
      <dgm:prSet presAssocID="{CE398C63-F37B-4A32-A525-306677AAAB21}" presName="pictRect" presStyleLbl="node1" presStyleIdx="2" presStyleCnt="3" custLinFactNeighborX="1114"/>
      <dgm:spPr>
        <a:solidFill>
          <a:schemeClr val="tx1"/>
        </a:solidFill>
      </dgm:spPr>
    </dgm:pt>
    <dgm:pt modelId="{2537EA2E-296C-49B0-AE94-DB2ED080C171}" type="pres">
      <dgm:prSet presAssocID="{CE398C63-F37B-4A32-A525-306677AAAB2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5C83DE-6226-4DBB-BC17-09A8B0BDB0BB}" srcId="{6DF9D8E2-E432-4B3C-9ECE-AC5BAD92B8FF}" destId="{41957C77-6241-4839-BCF8-AEB55D368C23}" srcOrd="0" destOrd="0" parTransId="{D8ED3B09-9528-4D53-9B22-7A21376F2D1F}" sibTransId="{697F461E-672B-47D0-8107-E183E557D4EA}"/>
    <dgm:cxn modelId="{885E67C5-4FA8-4BB2-B3E9-9864043ABD9B}" type="presOf" srcId="{387C2113-4657-4E03-B9D7-858399A2D309}" destId="{94447F32-BAB8-4096-A8E2-8B62F5D52C10}" srcOrd="0" destOrd="0" presId="urn:microsoft.com/office/officeart/2005/8/layout/pList1"/>
    <dgm:cxn modelId="{DAFE9158-283B-48DC-B704-FE9F12EB5FEF}" type="presOf" srcId="{697F461E-672B-47D0-8107-E183E557D4EA}" destId="{6D5BBCCF-E61B-45EF-8DF8-5534BDD2203B}" srcOrd="0" destOrd="0" presId="urn:microsoft.com/office/officeart/2005/8/layout/pList1"/>
    <dgm:cxn modelId="{C016D5D6-930B-4771-B4F6-8FEA9E1ED278}" type="presOf" srcId="{39E3A2E1-2DCA-4C71-8EE3-6E9ADCF88A07}" destId="{1D895DB5-B671-4B4B-9BB1-3AA5F8E142FD}" srcOrd="0" destOrd="0" presId="urn:microsoft.com/office/officeart/2005/8/layout/pList1"/>
    <dgm:cxn modelId="{7A1172FB-4954-4FE9-B0A6-DAC513701B17}" srcId="{6DF9D8E2-E432-4B3C-9ECE-AC5BAD92B8FF}" destId="{387C2113-4657-4E03-B9D7-858399A2D309}" srcOrd="1" destOrd="0" parTransId="{6A5D0DFB-0CE8-421F-A327-3EC6D8962D84}" sibTransId="{39E3A2E1-2DCA-4C71-8EE3-6E9ADCF88A07}"/>
    <dgm:cxn modelId="{DABB3303-1ADF-4BED-A2AF-A359B67FB3A9}" type="presOf" srcId="{CE398C63-F37B-4A32-A525-306677AAAB21}" destId="{2537EA2E-296C-49B0-AE94-DB2ED080C171}" srcOrd="0" destOrd="0" presId="urn:microsoft.com/office/officeart/2005/8/layout/pList1"/>
    <dgm:cxn modelId="{BF16356D-B28C-4572-BA78-629F3CEC066B}" type="presOf" srcId="{6DF9D8E2-E432-4B3C-9ECE-AC5BAD92B8FF}" destId="{6286B985-F011-4801-B4C2-996CD67E2707}" srcOrd="0" destOrd="0" presId="urn:microsoft.com/office/officeart/2005/8/layout/pList1"/>
    <dgm:cxn modelId="{CD403DC8-79A2-4ACE-8553-B8D09651CD88}" type="presOf" srcId="{41957C77-6241-4839-BCF8-AEB55D368C23}" destId="{30909A3D-B5DC-4F22-9235-BBAAB161375A}" srcOrd="0" destOrd="0" presId="urn:microsoft.com/office/officeart/2005/8/layout/pList1"/>
    <dgm:cxn modelId="{CCB0F1F5-3658-4E1B-B6C7-FE038FEA11C3}" srcId="{6DF9D8E2-E432-4B3C-9ECE-AC5BAD92B8FF}" destId="{CE398C63-F37B-4A32-A525-306677AAAB21}" srcOrd="2" destOrd="0" parTransId="{06475983-EB60-4A73-A70C-1E6826D99D72}" sibTransId="{C33B6AD2-FB9A-414E-B20B-85695D40C0CF}"/>
    <dgm:cxn modelId="{9BFAC74A-DD67-4B05-B150-6898F0389648}" type="presParOf" srcId="{6286B985-F011-4801-B4C2-996CD67E2707}" destId="{72F0E5C5-5097-47A9-8E43-58BAB02C1BEE}" srcOrd="0" destOrd="0" presId="urn:microsoft.com/office/officeart/2005/8/layout/pList1"/>
    <dgm:cxn modelId="{CE4D9377-4EB9-4DE3-87AE-C4F98F132571}" type="presParOf" srcId="{72F0E5C5-5097-47A9-8E43-58BAB02C1BEE}" destId="{FC447166-99E6-4EA5-B8EA-2AF3F4B9E754}" srcOrd="0" destOrd="0" presId="urn:microsoft.com/office/officeart/2005/8/layout/pList1"/>
    <dgm:cxn modelId="{9797AE16-3332-42F5-89DD-D7CE81A17782}" type="presParOf" srcId="{72F0E5C5-5097-47A9-8E43-58BAB02C1BEE}" destId="{30909A3D-B5DC-4F22-9235-BBAAB161375A}" srcOrd="1" destOrd="0" presId="urn:microsoft.com/office/officeart/2005/8/layout/pList1"/>
    <dgm:cxn modelId="{C8FD2BBC-2858-41B4-AC76-5D282DE78F1B}" type="presParOf" srcId="{6286B985-F011-4801-B4C2-996CD67E2707}" destId="{6D5BBCCF-E61B-45EF-8DF8-5534BDD2203B}" srcOrd="1" destOrd="0" presId="urn:microsoft.com/office/officeart/2005/8/layout/pList1"/>
    <dgm:cxn modelId="{6CC87089-C828-4215-B4B0-B4069A2243C1}" type="presParOf" srcId="{6286B985-F011-4801-B4C2-996CD67E2707}" destId="{C6D8188B-BD3C-40F9-8334-19956D471077}" srcOrd="2" destOrd="0" presId="urn:microsoft.com/office/officeart/2005/8/layout/pList1"/>
    <dgm:cxn modelId="{EEBC51F0-43C8-4924-BCEA-8907B15D8081}" type="presParOf" srcId="{C6D8188B-BD3C-40F9-8334-19956D471077}" destId="{2E4FC29C-0470-4E17-A048-83113E50FE88}" srcOrd="0" destOrd="0" presId="urn:microsoft.com/office/officeart/2005/8/layout/pList1"/>
    <dgm:cxn modelId="{9605E8B5-A4A2-4200-B3BD-50EE0FD811E6}" type="presParOf" srcId="{C6D8188B-BD3C-40F9-8334-19956D471077}" destId="{94447F32-BAB8-4096-A8E2-8B62F5D52C10}" srcOrd="1" destOrd="0" presId="urn:microsoft.com/office/officeart/2005/8/layout/pList1"/>
    <dgm:cxn modelId="{D47CAB62-14EE-4BA2-BFFF-E4ACF05D6DED}" type="presParOf" srcId="{6286B985-F011-4801-B4C2-996CD67E2707}" destId="{1D895DB5-B671-4B4B-9BB1-3AA5F8E142FD}" srcOrd="3" destOrd="0" presId="urn:microsoft.com/office/officeart/2005/8/layout/pList1"/>
    <dgm:cxn modelId="{9A39A973-70C9-411A-BE67-C61ACE410AFF}" type="presParOf" srcId="{6286B985-F011-4801-B4C2-996CD67E2707}" destId="{795A9592-FBBF-4861-83BA-4C68CE119C2F}" srcOrd="4" destOrd="0" presId="urn:microsoft.com/office/officeart/2005/8/layout/pList1"/>
    <dgm:cxn modelId="{CE1CC83D-5596-46FE-9EF3-52015E5EFF78}" type="presParOf" srcId="{795A9592-FBBF-4861-83BA-4C68CE119C2F}" destId="{3FC71110-814B-4CE2-B7A4-7AB897D974C8}" srcOrd="0" destOrd="0" presId="urn:microsoft.com/office/officeart/2005/8/layout/pList1"/>
    <dgm:cxn modelId="{E1B56F86-002D-4AA9-B5B4-48ABA0E045B8}" type="presParOf" srcId="{795A9592-FBBF-4861-83BA-4C68CE119C2F}" destId="{2537EA2E-296C-49B0-AE94-DB2ED080C17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0B8FD-3192-4831-9433-EAB9E9801AFD}">
      <dsp:nvSpPr>
        <dsp:cNvPr id="0" name=""/>
        <dsp:cNvSpPr/>
      </dsp:nvSpPr>
      <dsp:spPr>
        <a:xfrm rot="10800000">
          <a:off x="2279719" y="3632"/>
          <a:ext cx="7953697" cy="110537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000" b="1" kern="1200" dirty="0" smtClean="0">
              <a:latin typeface="+mn-ea"/>
            </a:rPr>
            <a:t>3D </a:t>
          </a:r>
          <a:r>
            <a:rPr lang="ko-KR" altLang="en-US" sz="2000" b="1" kern="1200" dirty="0" smtClean="0">
              <a:latin typeface="+mn-ea"/>
            </a:rPr>
            <a:t>카메라를 이용해 실시간으로 </a:t>
          </a:r>
          <a:endParaRPr lang="en-US" altLang="ko-KR" sz="2000" b="1" kern="1200" dirty="0" smtClean="0">
            <a:latin typeface="+mn-ea"/>
          </a:endParaRPr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b="1" kern="1200" dirty="0" smtClean="0">
              <a:latin typeface="+mn-ea"/>
            </a:rPr>
            <a:t>정형</a:t>
          </a:r>
          <a:r>
            <a:rPr lang="en-US" altLang="ko-KR" sz="2000" b="1" kern="1200" dirty="0" smtClean="0">
              <a:latin typeface="+mn-ea"/>
            </a:rPr>
            <a:t>/</a:t>
          </a:r>
          <a:r>
            <a:rPr lang="ko-KR" altLang="en-US" sz="2000" b="1" kern="1200" dirty="0" smtClean="0">
              <a:latin typeface="+mn-ea"/>
            </a:rPr>
            <a:t>비정형 물체의 </a:t>
          </a:r>
          <a:r>
            <a:rPr lang="en-US" altLang="ko-KR" sz="2000" b="1" kern="1200" dirty="0" smtClean="0">
              <a:solidFill>
                <a:srgbClr val="0000FF"/>
              </a:solidFill>
              <a:latin typeface="+mn-ea"/>
            </a:rPr>
            <a:t>Boundary 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부피</a:t>
          </a:r>
          <a:r>
            <a:rPr lang="en-US" altLang="ko-KR" sz="2000" b="1" kern="1200" dirty="0" smtClean="0">
              <a:solidFill>
                <a:srgbClr val="0000FF"/>
              </a:solidFill>
              <a:latin typeface="+mn-ea"/>
            </a:rPr>
            <a:t>(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길이</a:t>
          </a:r>
          <a:r>
            <a:rPr lang="en-US" altLang="ko-KR" sz="2000" b="1" kern="1200" dirty="0" smtClean="0">
              <a:solidFill>
                <a:srgbClr val="0000FF"/>
              </a:solidFill>
              <a:latin typeface="+mn-ea"/>
            </a:rPr>
            <a:t>, 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폭</a:t>
          </a:r>
          <a:r>
            <a:rPr lang="en-US" altLang="ko-KR" sz="2000" b="1" kern="1200" dirty="0" smtClean="0">
              <a:solidFill>
                <a:srgbClr val="0000FF"/>
              </a:solidFill>
              <a:latin typeface="+mn-ea"/>
            </a:rPr>
            <a:t>, 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높이</a:t>
          </a:r>
          <a:r>
            <a:rPr lang="en-US" altLang="ko-KR" sz="2000" b="1" kern="1200" dirty="0" smtClean="0">
              <a:solidFill>
                <a:srgbClr val="0000FF"/>
              </a:solidFill>
              <a:latin typeface="+mn-ea"/>
            </a:rPr>
            <a:t>) 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측정</a:t>
          </a:r>
          <a:endParaRPr lang="en-US" altLang="ko-KR" sz="2000" b="1" kern="1200" dirty="0" smtClean="0">
            <a:solidFill>
              <a:srgbClr val="0000FF"/>
            </a:solidFill>
            <a:latin typeface="+mn-ea"/>
          </a:endParaRPr>
        </a:p>
      </dsp:txBody>
      <dsp:txXfrm rot="10800000">
        <a:off x="2556063" y="3632"/>
        <a:ext cx="7677353" cy="1105377"/>
      </dsp:txXfrm>
    </dsp:sp>
    <dsp:sp modelId="{5A67EA8F-38C2-4274-9D91-5653FED7173B}">
      <dsp:nvSpPr>
        <dsp:cNvPr id="0" name=""/>
        <dsp:cNvSpPr/>
      </dsp:nvSpPr>
      <dsp:spPr>
        <a:xfrm>
          <a:off x="1727030" y="3632"/>
          <a:ext cx="1105377" cy="1105377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8C6A328-750F-4021-94ED-2EC0C0C89CAB}">
      <dsp:nvSpPr>
        <dsp:cNvPr id="0" name=""/>
        <dsp:cNvSpPr/>
      </dsp:nvSpPr>
      <dsp:spPr>
        <a:xfrm rot="10800000">
          <a:off x="2279719" y="1258200"/>
          <a:ext cx="7953697" cy="110537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+mn-ea"/>
            </a:rPr>
            <a:t>측정한 부피에 맞는 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표준 규격의 </a:t>
          </a:r>
          <a:r>
            <a:rPr lang="en-US" altLang="ko-KR" sz="2000" b="1" kern="1200" dirty="0" smtClean="0">
              <a:solidFill>
                <a:srgbClr val="0000FF"/>
              </a:solidFill>
              <a:latin typeface="+mn-ea"/>
            </a:rPr>
            <a:t>Box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 추천</a:t>
          </a:r>
          <a:endParaRPr lang="ko-KR" altLang="en-US" sz="2000" b="1" kern="1200" dirty="0">
            <a:solidFill>
              <a:srgbClr val="0000FF"/>
            </a:solidFill>
          </a:endParaRPr>
        </a:p>
      </dsp:txBody>
      <dsp:txXfrm rot="10800000">
        <a:off x="2556063" y="1258200"/>
        <a:ext cx="7677353" cy="1105377"/>
      </dsp:txXfrm>
    </dsp:sp>
    <dsp:sp modelId="{8C3F892C-710B-479A-99FB-999EB742996F}">
      <dsp:nvSpPr>
        <dsp:cNvPr id="0" name=""/>
        <dsp:cNvSpPr/>
      </dsp:nvSpPr>
      <dsp:spPr>
        <a:xfrm>
          <a:off x="1727030" y="1258200"/>
          <a:ext cx="1105377" cy="1105377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42B81A7-075B-4C46-819D-92E0C237CF65}">
      <dsp:nvSpPr>
        <dsp:cNvPr id="0" name=""/>
        <dsp:cNvSpPr/>
      </dsp:nvSpPr>
      <dsp:spPr>
        <a:xfrm rot="10800000">
          <a:off x="2279719" y="2534035"/>
          <a:ext cx="7953697" cy="110537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+mn-ea"/>
            </a:rPr>
            <a:t>AR Viewer</a:t>
          </a:r>
          <a:r>
            <a:rPr lang="ko-KR" altLang="en-US" sz="2000" b="1" kern="1200" dirty="0" smtClean="0">
              <a:latin typeface="+mn-ea"/>
            </a:rPr>
            <a:t>를 통해 적재할 공간과 상자의 크기를 비교해 봄 </a:t>
          </a:r>
          <a:endParaRPr lang="ko-KR" altLang="en-US" sz="2000" b="1" kern="1200" dirty="0"/>
        </a:p>
      </dsp:txBody>
      <dsp:txXfrm rot="10800000">
        <a:off x="2556063" y="2534035"/>
        <a:ext cx="7677353" cy="1105377"/>
      </dsp:txXfrm>
    </dsp:sp>
    <dsp:sp modelId="{287E9CF7-14BB-42B5-8C96-9A4529F7E36F}">
      <dsp:nvSpPr>
        <dsp:cNvPr id="0" name=""/>
        <dsp:cNvSpPr/>
      </dsp:nvSpPr>
      <dsp:spPr>
        <a:xfrm>
          <a:off x="1727030" y="2534035"/>
          <a:ext cx="1105377" cy="1105377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5F64AB3-457D-4790-BFF1-CBDA2F6A10EA}">
      <dsp:nvSpPr>
        <dsp:cNvPr id="0" name=""/>
        <dsp:cNvSpPr/>
      </dsp:nvSpPr>
      <dsp:spPr>
        <a:xfrm rot="10800000">
          <a:off x="2279719" y="3820504"/>
          <a:ext cx="7953697" cy="110537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000" b="1" kern="1200" dirty="0" smtClean="0">
              <a:latin typeface="+mn-ea"/>
            </a:rPr>
            <a:t>Boundary Box </a:t>
          </a:r>
          <a:r>
            <a:rPr lang="ko-KR" altLang="en-US" sz="2000" b="1" kern="1200" dirty="0" smtClean="0"/>
            <a:t>표면에 다양한 디자인의 이미지를 </a:t>
          </a:r>
          <a:r>
            <a:rPr lang="ko-KR" altLang="en-US" sz="2000" b="1" kern="1200" dirty="0" err="1" smtClean="0"/>
            <a:t>랜더링하여</a:t>
          </a:r>
          <a:r>
            <a:rPr lang="ko-KR" altLang="en-US" sz="2000" b="1" kern="1200" dirty="0" smtClean="0"/>
            <a:t> </a:t>
          </a:r>
          <a:endParaRPr lang="en-US" altLang="ko-KR" sz="2000" b="1" kern="1200" dirty="0" smtClean="0"/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b="1" kern="1200" dirty="0" smtClean="0">
              <a:solidFill>
                <a:srgbClr val="0000FF"/>
              </a:solidFill>
            </a:rPr>
            <a:t>실제 포장 결과물을 시뮬레이션</a:t>
          </a:r>
          <a:r>
            <a:rPr lang="ko-KR" altLang="en-US" sz="2000" b="1" kern="1200" dirty="0" smtClean="0">
              <a:solidFill>
                <a:srgbClr val="0000FF"/>
              </a:solidFill>
              <a:latin typeface="+mn-ea"/>
            </a:rPr>
            <a:t> </a:t>
          </a:r>
          <a:endParaRPr lang="ko-KR" altLang="en-US" sz="2000" b="1" kern="1200" dirty="0">
            <a:solidFill>
              <a:srgbClr val="0000FF"/>
            </a:solidFill>
          </a:endParaRPr>
        </a:p>
      </dsp:txBody>
      <dsp:txXfrm rot="10800000">
        <a:off x="2556063" y="3820504"/>
        <a:ext cx="7677353" cy="1105377"/>
      </dsp:txXfrm>
    </dsp:sp>
    <dsp:sp modelId="{F78B868D-5A71-4B18-9FC2-AF7F543B4DC0}">
      <dsp:nvSpPr>
        <dsp:cNvPr id="0" name=""/>
        <dsp:cNvSpPr/>
      </dsp:nvSpPr>
      <dsp:spPr>
        <a:xfrm>
          <a:off x="1727030" y="3820504"/>
          <a:ext cx="1105377" cy="1105377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47166-99E6-4EA5-B8EA-2AF3F4B9E754}">
      <dsp:nvSpPr>
        <dsp:cNvPr id="0" name=""/>
        <dsp:cNvSpPr/>
      </dsp:nvSpPr>
      <dsp:spPr>
        <a:xfrm>
          <a:off x="2101" y="874484"/>
          <a:ext cx="3334564" cy="2297514"/>
        </a:xfrm>
        <a:prstGeom prst="roundRect">
          <a:avLst/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909A3D-B5DC-4F22-9235-BBAAB161375A}">
      <dsp:nvSpPr>
        <dsp:cNvPr id="0" name=""/>
        <dsp:cNvSpPr/>
      </dsp:nvSpPr>
      <dsp:spPr>
        <a:xfrm>
          <a:off x="2101" y="3171999"/>
          <a:ext cx="3334564" cy="123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400" b="1" kern="1200" dirty="0" smtClean="0">
              <a:solidFill>
                <a:schemeClr val="tx1"/>
              </a:solidFill>
              <a:latin typeface="+mn-ea"/>
              <a:ea typeface="+mn-ea"/>
            </a:rPr>
            <a:t>물체의 </a:t>
          </a:r>
          <a:r>
            <a:rPr lang="en-US" altLang="ko-KR" sz="2400" b="1" kern="1200" dirty="0" smtClean="0">
              <a:solidFill>
                <a:schemeClr val="tx1"/>
              </a:solidFill>
              <a:latin typeface="+mn-ea"/>
              <a:ea typeface="+mn-ea"/>
            </a:rPr>
            <a:t>Point Cloud </a:t>
          </a:r>
          <a:r>
            <a:rPr lang="ko-KR" altLang="en-US" sz="2400" b="1" kern="1200" dirty="0" smtClean="0">
              <a:solidFill>
                <a:schemeClr val="tx1"/>
              </a:solidFill>
              <a:latin typeface="+mn-ea"/>
              <a:ea typeface="+mn-ea"/>
            </a:rPr>
            <a:t>생성</a:t>
          </a:r>
          <a:endParaRPr lang="en-US" altLang="ko-KR" sz="2400" b="1" kern="1200" dirty="0" smtClean="0">
            <a:solidFill>
              <a:schemeClr val="tx1"/>
            </a:solidFill>
            <a:latin typeface="+mn-ea"/>
            <a:ea typeface="+mn-ea"/>
          </a:endParaRPr>
        </a:p>
      </dsp:txBody>
      <dsp:txXfrm>
        <a:off x="2101" y="3171999"/>
        <a:ext cx="3334564" cy="1237123"/>
      </dsp:txXfrm>
    </dsp:sp>
    <dsp:sp modelId="{2E4FC29C-0470-4E17-A048-83113E50FE88}">
      <dsp:nvSpPr>
        <dsp:cNvPr id="0" name=""/>
        <dsp:cNvSpPr/>
      </dsp:nvSpPr>
      <dsp:spPr>
        <a:xfrm>
          <a:off x="3670262" y="874484"/>
          <a:ext cx="3334564" cy="2297514"/>
        </a:xfrm>
        <a:prstGeom prst="roundRect">
          <a:avLst/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447F32-BAB8-4096-A8E2-8B62F5D52C10}">
      <dsp:nvSpPr>
        <dsp:cNvPr id="0" name=""/>
        <dsp:cNvSpPr/>
      </dsp:nvSpPr>
      <dsp:spPr>
        <a:xfrm>
          <a:off x="3670262" y="3171999"/>
          <a:ext cx="3334564" cy="123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tx1"/>
              </a:solidFill>
              <a:latin typeface="+mn-ea"/>
              <a:ea typeface="+mn-ea"/>
            </a:rPr>
            <a:t>물체 표면 검출 기술</a:t>
          </a:r>
          <a:endParaRPr lang="ko-KR" altLang="en-US" sz="24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3670262" y="3171999"/>
        <a:ext cx="3334564" cy="1237123"/>
      </dsp:txXfrm>
    </dsp:sp>
    <dsp:sp modelId="{3FC71110-814B-4CE2-B7A4-7AB897D974C8}">
      <dsp:nvSpPr>
        <dsp:cNvPr id="0" name=""/>
        <dsp:cNvSpPr/>
      </dsp:nvSpPr>
      <dsp:spPr>
        <a:xfrm>
          <a:off x="7340524" y="874484"/>
          <a:ext cx="3334564" cy="2297514"/>
        </a:xfrm>
        <a:prstGeom prst="roundRect">
          <a:avLst/>
        </a:prstGeom>
        <a:solidFill>
          <a:schemeClr val="tx1"/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37EA2E-296C-49B0-AE94-DB2ED080C171}">
      <dsp:nvSpPr>
        <dsp:cNvPr id="0" name=""/>
        <dsp:cNvSpPr/>
      </dsp:nvSpPr>
      <dsp:spPr>
        <a:xfrm>
          <a:off x="7338423" y="3171999"/>
          <a:ext cx="3334564" cy="1237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solidFill>
                <a:schemeClr val="tx1"/>
              </a:solidFill>
              <a:latin typeface="+mn-ea"/>
              <a:ea typeface="+mn-ea"/>
            </a:rPr>
            <a:t>Bound Box </a:t>
          </a:r>
          <a:r>
            <a:rPr lang="ko-KR" altLang="en-US" sz="2400" b="1" kern="1200" dirty="0" smtClean="0">
              <a:solidFill>
                <a:schemeClr val="tx1"/>
              </a:solidFill>
              <a:latin typeface="+mn-ea"/>
              <a:ea typeface="+mn-ea"/>
            </a:rPr>
            <a:t>결정 및 시각화</a:t>
          </a:r>
          <a:r>
            <a:rPr lang="en-US" altLang="ko-KR" sz="2400" b="1" kern="1200" dirty="0" smtClean="0">
              <a:solidFill>
                <a:schemeClr val="tx1"/>
              </a:solidFill>
              <a:latin typeface="+mn-ea"/>
              <a:ea typeface="+mn-ea"/>
            </a:rPr>
            <a:t>??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tx1"/>
              </a:solidFill>
              <a:latin typeface="+mn-ea"/>
              <a:ea typeface="+mn-ea"/>
            </a:rPr>
            <a:t>저작</a:t>
          </a:r>
          <a:r>
            <a:rPr lang="en-US" altLang="ko-KR" sz="2400" b="1" kern="1200" dirty="0" smtClean="0">
              <a:solidFill>
                <a:schemeClr val="tx1"/>
              </a:solidFill>
              <a:latin typeface="+mn-ea"/>
              <a:ea typeface="+mn-ea"/>
            </a:rPr>
            <a:t>(Rotating, Panning, Zooming)</a:t>
          </a:r>
          <a:endParaRPr lang="ko-KR" altLang="en-US" sz="24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7338423" y="3171999"/>
        <a:ext cx="3334564" cy="1237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416A7-39B5-47D6-8B5B-050183D4D58B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77CAF-4B83-4B6D-A78A-0E966BCAD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4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77CAF-4B83-4B6D-A78A-0E966BCAD9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77CAF-4B83-4B6D-A78A-0E966BCAD9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2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77CAF-4B83-4B6D-A78A-0E966BCAD9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9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많은 상자 사이즈가 한국에 존재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이런 식으로 딱 맞는 사이즈를 찾기 굉장히 힘듦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말머리 세모 </a:t>
            </a:r>
            <a:r>
              <a:rPr lang="en-US" altLang="ko-KR" dirty="0"/>
              <a:t>– </a:t>
            </a:r>
            <a:r>
              <a:rPr lang="ko-KR" altLang="en-US" dirty="0"/>
              <a:t>현 상황의 단점</a:t>
            </a:r>
            <a:endParaRPr lang="en-US" altLang="ko-KR" dirty="0"/>
          </a:p>
          <a:p>
            <a:r>
              <a:rPr lang="ko-KR" altLang="en-US" dirty="0"/>
              <a:t>말머리 화살표 </a:t>
            </a:r>
            <a:r>
              <a:rPr lang="en-US" altLang="ko-KR" dirty="0"/>
              <a:t>– </a:t>
            </a:r>
            <a:r>
              <a:rPr lang="ko-KR" altLang="en-US" dirty="0"/>
              <a:t>현 상황을 타개할 우리 어플리케이션</a:t>
            </a:r>
            <a:endParaRPr lang="en-US" altLang="ko-KR" dirty="0"/>
          </a:p>
          <a:p>
            <a:r>
              <a:rPr lang="ko-KR" altLang="en-US" dirty="0"/>
              <a:t>말머리 동그라미 </a:t>
            </a:r>
            <a:r>
              <a:rPr lang="en-US" altLang="ko-KR" dirty="0"/>
              <a:t>– </a:t>
            </a:r>
            <a:r>
              <a:rPr lang="ko-KR" altLang="en-US" dirty="0"/>
              <a:t>그로 인해 얻는 이득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77CAF-4B83-4B6D-A78A-0E966BCAD9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39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49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3870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059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264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80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SzPct val="100000"/>
              <a:buFont typeface="Wingdings" panose="05000000000000000000" pitchFamily="2" charset="2"/>
              <a:buChar char=""/>
              <a:defRPr b="1">
                <a:latin typeface="+mj-ea"/>
                <a:ea typeface="+mj-ea"/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l"/>
              <a:defRPr b="0">
                <a:latin typeface="+mj-ea"/>
                <a:ea typeface="+mj-ea"/>
              </a:defRPr>
            </a:lvl2pPr>
            <a:lvl3pPr marL="1143000" indent="-228600">
              <a:buSzPct val="100000"/>
              <a:buFont typeface="Century Gothic" panose="020B0502020202020204" pitchFamily="34" charset="0"/>
              <a:buChar char="-"/>
              <a:defRPr b="0">
                <a:latin typeface="+mj-ea"/>
                <a:ea typeface="+mj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40" y="0"/>
            <a:ext cx="2492740" cy="4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6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6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65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50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2A0D11-2BFF-4FB7-9251-F09A26CE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177" y="1447800"/>
            <a:ext cx="10907822" cy="2422451"/>
          </a:xfrm>
        </p:spPr>
        <p:txBody>
          <a:bodyPr anchor="t"/>
          <a:lstStyle/>
          <a:p>
            <a:r>
              <a:rPr lang="en-US" altLang="ko-KR" sz="6600" b="1" spc="-150" dirty="0">
                <a:solidFill>
                  <a:srgbClr val="FFFF00"/>
                </a:solidFill>
              </a:rPr>
              <a:t>Box</a:t>
            </a:r>
            <a:r>
              <a:rPr lang="ko-KR" altLang="en-US" sz="6600" b="1" spc="-150" dirty="0">
                <a:solidFill>
                  <a:srgbClr val="FFFF00"/>
                </a:solidFill>
              </a:rPr>
              <a:t> </a:t>
            </a:r>
            <a:r>
              <a:rPr lang="en-US" altLang="ko-KR" sz="6600" b="1" spc="-150" dirty="0" smtClean="0">
                <a:solidFill>
                  <a:srgbClr val="FFFF00"/>
                </a:solidFill>
              </a:rPr>
              <a:t>Packaging </a:t>
            </a:r>
            <a:r>
              <a:rPr lang="en-US" altLang="ko-KR" sz="6600" b="1" spc="-150" dirty="0">
                <a:solidFill>
                  <a:srgbClr val="FFFF00"/>
                </a:solidFill>
              </a:rPr>
              <a:t>AR </a:t>
            </a:r>
            <a:r>
              <a:rPr lang="en-US" altLang="ko-KR" sz="6600" b="1" spc="-150" dirty="0" smtClean="0">
                <a:solidFill>
                  <a:srgbClr val="FFFF00"/>
                </a:solidFill>
              </a:rPr>
              <a:t>Viewer</a:t>
            </a:r>
            <a:endParaRPr lang="ko-KR" altLang="en-US" sz="6600" b="1" spc="-150" dirty="0">
              <a:solidFill>
                <a:srgbClr val="FFFF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E3E349C-5A42-4EDC-A22E-ADE603DE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114800"/>
            <a:ext cx="10529045" cy="1524000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By Plane &amp; Sphere TEAM</a:t>
            </a:r>
          </a:p>
          <a:p>
            <a:endParaRPr lang="en-US" altLang="ko-KR" sz="800" b="1" spc="-150" dirty="0" smtClean="0">
              <a:solidFill>
                <a:schemeClr val="tx1"/>
              </a:solidFill>
            </a:endParaRPr>
          </a:p>
          <a:p>
            <a:r>
              <a:rPr lang="ko-KR" altLang="en-US" sz="3200" b="1" spc="-150" dirty="0" smtClean="0">
                <a:solidFill>
                  <a:schemeClr val="tx1"/>
                </a:solidFill>
              </a:rPr>
              <a:t>문준현</a:t>
            </a:r>
            <a:r>
              <a:rPr lang="en-US" altLang="ko-KR" sz="3200" b="1" spc="-150" dirty="0">
                <a:solidFill>
                  <a:schemeClr val="tx1"/>
                </a:solidFill>
              </a:rPr>
              <a:t>, </a:t>
            </a:r>
            <a:r>
              <a:rPr lang="ko-KR" altLang="en-US" sz="3200" b="1" spc="-150" dirty="0">
                <a:solidFill>
                  <a:schemeClr val="tx1"/>
                </a:solidFill>
              </a:rPr>
              <a:t>주재현</a:t>
            </a:r>
            <a:r>
              <a:rPr lang="en-US" altLang="ko-KR" sz="3200" b="1" spc="-150" dirty="0">
                <a:solidFill>
                  <a:schemeClr val="tx1"/>
                </a:solidFill>
              </a:rPr>
              <a:t>, </a:t>
            </a:r>
            <a:r>
              <a:rPr lang="ko-KR" altLang="en-US" sz="3200" b="1" spc="-150" dirty="0">
                <a:solidFill>
                  <a:schemeClr val="tx1"/>
                </a:solidFill>
              </a:rPr>
              <a:t>김현중</a:t>
            </a:r>
            <a:r>
              <a:rPr lang="en-US" altLang="ko-KR" sz="3200" b="1" spc="-150" dirty="0">
                <a:solidFill>
                  <a:schemeClr val="tx1"/>
                </a:solidFill>
              </a:rPr>
              <a:t>, </a:t>
            </a:r>
            <a:r>
              <a:rPr lang="ko-KR" altLang="en-US" sz="3200" b="1" spc="-150" dirty="0" err="1">
                <a:solidFill>
                  <a:schemeClr val="tx1"/>
                </a:solidFill>
              </a:rPr>
              <a:t>조훈민</a:t>
            </a:r>
            <a:r>
              <a:rPr lang="ko-KR" altLang="en-US" sz="3200" b="1" spc="-150" dirty="0">
                <a:solidFill>
                  <a:schemeClr val="tx1"/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/>
                </a:solidFill>
              </a:rPr>
              <a:t>(</a:t>
            </a:r>
            <a:r>
              <a:rPr lang="ko-KR" altLang="en-US" sz="2400" b="1" spc="-150" dirty="0">
                <a:solidFill>
                  <a:schemeClr val="tx1"/>
                </a:solidFill>
              </a:rPr>
              <a:t>성균관대학교 </a:t>
            </a:r>
            <a:r>
              <a:rPr lang="ko-KR" altLang="en-US" sz="2400" b="1" spc="-150" dirty="0" smtClean="0">
                <a:solidFill>
                  <a:schemeClr val="tx1"/>
                </a:solidFill>
              </a:rPr>
              <a:t>소프트웨어대학</a:t>
            </a:r>
            <a:r>
              <a:rPr lang="en-US" altLang="ko-KR" sz="2400" b="1" spc="-150" dirty="0" smtClean="0">
                <a:solidFill>
                  <a:schemeClr val="tx1"/>
                </a:solidFill>
              </a:rPr>
              <a:t>)</a:t>
            </a:r>
            <a:endParaRPr lang="en-US" altLang="ko-KR" sz="3200" b="1" spc="-150" dirty="0">
              <a:solidFill>
                <a:schemeClr val="tx1"/>
              </a:solidFill>
            </a:endParaRPr>
          </a:p>
          <a:p>
            <a:endParaRPr lang="ko-KR" altLang="en-US" sz="3200" b="1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-765544" y="1545659"/>
            <a:ext cx="11960447" cy="5418667"/>
            <a:chOff x="0" y="1439333"/>
            <a:chExt cx="11960447" cy="5418667"/>
          </a:xfrm>
        </p:grpSpPr>
        <p:graphicFrame>
          <p:nvGraphicFramePr>
            <p:cNvPr id="7" name="다이어그램 6"/>
            <p:cNvGraphicFramePr/>
            <p:nvPr>
              <p:extLst>
                <p:ext uri="{D42A27DB-BD31-4B8C-83A1-F6EECF244321}">
                  <p14:modId xmlns:p14="http://schemas.microsoft.com/office/powerpoint/2010/main" val="3754051136"/>
                </p:ext>
              </p:extLst>
            </p:nvPr>
          </p:nvGraphicFramePr>
          <p:xfrm>
            <a:off x="0" y="1439333"/>
            <a:ext cx="1196044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073349" y="171184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4615" y="2984781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0429" y="424412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0429" y="5503459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22E62FA-44D5-457B-9109-8F62E0F51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122" y="2230728"/>
            <a:ext cx="1993534" cy="11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기술</a:t>
            </a: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958894831"/>
              </p:ext>
            </p:extLst>
          </p:nvPr>
        </p:nvGraphicFramePr>
        <p:xfrm>
          <a:off x="1031358" y="1086174"/>
          <a:ext cx="10675089" cy="528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396694D-5392-4179-8DD3-F3C70E43E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3843" y="2077130"/>
            <a:ext cx="1562690" cy="11686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881962" y="5404183"/>
            <a:ext cx="5528931" cy="846676"/>
            <a:chOff x="1871329" y="5723160"/>
            <a:chExt cx="5528931" cy="846676"/>
          </a:xfrm>
        </p:grpSpPr>
        <p:sp>
          <p:nvSpPr>
            <p:cNvPr id="5" name="오른쪽 중괄호 4"/>
            <p:cNvSpPr/>
            <p:nvPr/>
          </p:nvSpPr>
          <p:spPr>
            <a:xfrm rot="5400000">
              <a:off x="4412512" y="3181977"/>
              <a:ext cx="446565" cy="5528931"/>
            </a:xfrm>
            <a:prstGeom prst="rightBrac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1309" y="6169726"/>
              <a:ext cx="46041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/>
                <a:t>Curvsurf</a:t>
              </a:r>
              <a:r>
                <a:rPr lang="ko-KR" altLang="en-US" sz="2000" dirty="0" smtClean="0"/>
                <a:t>회사의 </a:t>
              </a:r>
              <a:r>
                <a:rPr lang="en-US" altLang="ko-KR" sz="2000" dirty="0" err="1" smtClean="0"/>
                <a:t>FindSurface</a:t>
              </a:r>
              <a:r>
                <a:rPr lang="en-US" altLang="ko-KR" sz="2000" dirty="0" smtClean="0"/>
                <a:t> SDK </a:t>
              </a:r>
              <a:r>
                <a:rPr lang="ko-KR" altLang="en-US" sz="2000" dirty="0" smtClean="0"/>
                <a:t>활용</a:t>
              </a:r>
              <a:endParaRPr lang="ko-KR" altLang="en-US" sz="2000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8317" y="2398493"/>
            <a:ext cx="1946520" cy="16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분야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2" y="2386033"/>
            <a:ext cx="2247900" cy="1914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1461" y="1537155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E-commerce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7858" y="4988744"/>
            <a:ext cx="25553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/>
              <a:t>Seller </a:t>
            </a:r>
            <a:r>
              <a:rPr lang="ko-KR" altLang="en-US" sz="2400" b="1" spc="-150" dirty="0" smtClean="0"/>
              <a:t>물품 판매 </a:t>
            </a:r>
            <a:endParaRPr lang="en-US" altLang="ko-KR" sz="2400" b="1" spc="-150" dirty="0" smtClean="0"/>
          </a:p>
          <a:p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판매자가 구매자에게 상품을 보내기 위해 상품에 적합한 상자 찾아주도록 지원 </a:t>
            </a:r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비용</a:t>
            </a:r>
            <a:r>
              <a:rPr lang="en-US" altLang="ko-KR" b="1" spc="-150" dirty="0" smtClean="0"/>
              <a:t>/</a:t>
            </a:r>
            <a:r>
              <a:rPr lang="ko-KR" altLang="en-US" b="1" spc="-150" dirty="0" smtClean="0"/>
              <a:t>시간 절약</a:t>
            </a:r>
            <a:r>
              <a:rPr lang="en-US" altLang="ko-KR" b="1" spc="-150" dirty="0" smtClean="0"/>
              <a:t>))</a:t>
            </a:r>
            <a:endParaRPr lang="ko-KR" altLang="en-US" b="1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6075931" y="1525884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Logistics 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32546" y="4978288"/>
            <a:ext cx="3478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/>
              <a:t>물류센터 자동화</a:t>
            </a:r>
            <a:endParaRPr lang="en-US" altLang="ko-KR" b="1" spc="-150" dirty="0" smtClean="0"/>
          </a:p>
          <a:p>
            <a:pPr algn="ctr"/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박스 포장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선적</a:t>
            </a:r>
            <a:r>
              <a:rPr lang="en-US" altLang="ko-KR" b="1" spc="-150" dirty="0" smtClean="0"/>
              <a:t>, </a:t>
            </a:r>
            <a:r>
              <a:rPr lang="ko-KR" altLang="en-US" b="1" spc="-150" dirty="0" smtClean="0"/>
              <a:t>운반 외에도 </a:t>
            </a:r>
            <a:endParaRPr lang="en-US" altLang="ko-KR" b="1" spc="-150" dirty="0" smtClean="0"/>
          </a:p>
          <a:p>
            <a:pPr algn="ctr"/>
            <a:r>
              <a:rPr lang="ko-KR" altLang="en-US" b="1" spc="-150" dirty="0">
                <a:solidFill>
                  <a:srgbClr val="0000FF"/>
                </a:solidFill>
              </a:rPr>
              <a:t>적정 박스 </a:t>
            </a:r>
            <a:r>
              <a:rPr lang="ko-KR" altLang="en-US" b="1" spc="-150" dirty="0" smtClean="0">
                <a:solidFill>
                  <a:srgbClr val="0000FF"/>
                </a:solidFill>
              </a:rPr>
              <a:t>선택 </a:t>
            </a:r>
            <a:r>
              <a:rPr lang="ko-KR" altLang="en-US" b="1" spc="-150" dirty="0" smtClean="0"/>
              <a:t>까지도 자동화</a:t>
            </a:r>
            <a:r>
              <a:rPr lang="en-US" altLang="ko-KR" b="1" spc="-150" dirty="0" smtClean="0"/>
              <a:t>)</a:t>
            </a:r>
            <a:endParaRPr lang="ko-KR" altLang="en-US" b="1" spc="-150" dirty="0"/>
          </a:p>
        </p:txBody>
      </p:sp>
      <p:sp>
        <p:nvSpPr>
          <p:cNvPr id="14" name="TextBox 13"/>
          <p:cNvSpPr txBox="1"/>
          <p:nvPr/>
        </p:nvSpPr>
        <p:spPr>
          <a:xfrm>
            <a:off x="8833187" y="5084723"/>
            <a:ext cx="3045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/>
              <a:t>공항 수화물 서비스</a:t>
            </a:r>
            <a:endParaRPr lang="en-US" altLang="ko-KR" sz="2400" b="1" spc="-150" dirty="0" smtClean="0"/>
          </a:p>
          <a:p>
            <a:r>
              <a:rPr lang="en-US" altLang="ko-KR" b="1" spc="-150" dirty="0" smtClean="0"/>
              <a:t>(</a:t>
            </a:r>
            <a:r>
              <a:rPr lang="ko-KR" altLang="en-US" b="1" spc="-150" dirty="0" smtClean="0"/>
              <a:t>반입 가능하도록 물품 포장 및 </a:t>
            </a:r>
            <a:r>
              <a:rPr lang="en-US" altLang="ko-KR" b="1" spc="-150" dirty="0" smtClean="0"/>
              <a:t>Wrapping </a:t>
            </a:r>
            <a:r>
              <a:rPr lang="ko-KR" altLang="en-US" b="1" spc="-150" dirty="0" smtClean="0"/>
              <a:t>서비스 지원</a:t>
            </a:r>
            <a:r>
              <a:rPr lang="en-US" altLang="ko-KR" b="1" spc="-150" dirty="0" smtClean="0"/>
              <a:t>)</a:t>
            </a:r>
            <a:endParaRPr lang="ko-KR" altLang="en-US" b="1" spc="-15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029" y="2304102"/>
            <a:ext cx="2301097" cy="20041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03476" y="1400760"/>
            <a:ext cx="32752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/>
              <a:t>Baggage </a:t>
            </a:r>
            <a:r>
              <a:rPr lang="en-US" altLang="ko-KR" sz="2800" b="1" spc="-150" dirty="0" smtClean="0"/>
              <a:t>Packaging</a:t>
            </a:r>
          </a:p>
          <a:p>
            <a:pPr algn="ctr"/>
            <a:r>
              <a:rPr lang="en-US" altLang="ko-KR" sz="2800" b="1" spc="-150" dirty="0" smtClean="0"/>
              <a:t> </a:t>
            </a:r>
            <a:r>
              <a:rPr lang="en-US" altLang="ko-KR" sz="2800" b="1" spc="-150" dirty="0"/>
              <a:t>Service</a:t>
            </a:r>
            <a:endParaRPr lang="ko-KR" altLang="en-US" sz="2800" b="1" spc="-150" dirty="0"/>
          </a:p>
        </p:txBody>
      </p:sp>
      <p:pic>
        <p:nvPicPr>
          <p:cNvPr id="19" name="Picture 14" descr="airport baggage box packaging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04" y="2401921"/>
            <a:ext cx="2232066" cy="148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187" y="3761017"/>
            <a:ext cx="2910700" cy="10790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44577" y="4984251"/>
            <a:ext cx="2703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/>
              <a:t>편의점 택배 무인화</a:t>
            </a:r>
            <a:endParaRPr lang="en-US" altLang="ko-KR" sz="2400" b="1" spc="-150" dirty="0" smtClean="0"/>
          </a:p>
          <a:p>
            <a:r>
              <a:rPr lang="en-US" altLang="ko-KR" b="1" spc="-150" dirty="0"/>
              <a:t>(</a:t>
            </a:r>
            <a:r>
              <a:rPr lang="ko-KR" altLang="en-US" b="1" spc="-150" dirty="0"/>
              <a:t>물품 포장 서비스 추가</a:t>
            </a:r>
            <a:r>
              <a:rPr lang="en-US" altLang="ko-KR" b="1" spc="-150" dirty="0"/>
              <a:t>)</a:t>
            </a:r>
            <a:endParaRPr lang="ko-KR" altLang="en-US" b="1" spc="-15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6932" y="2401921"/>
            <a:ext cx="1587287" cy="254209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33C6991-6EA9-4B54-B1BE-33071EBCD3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32" y="2897756"/>
            <a:ext cx="1526477" cy="15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355870-758B-4D64-B952-14FE2DCB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5098D76-4998-4F3D-9712-51101425E627}"/>
              </a:ext>
            </a:extLst>
          </p:cNvPr>
          <p:cNvSpPr/>
          <p:nvPr/>
        </p:nvSpPr>
        <p:spPr>
          <a:xfrm>
            <a:off x="3686936" y="1853248"/>
            <a:ext cx="4499121" cy="372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19096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F92F1F-C1DA-4C91-A37D-579EF37F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78" y="398765"/>
            <a:ext cx="7502725" cy="885675"/>
          </a:xfrm>
        </p:spPr>
        <p:txBody>
          <a:bodyPr/>
          <a:lstStyle/>
          <a:p>
            <a:r>
              <a:rPr lang="ko-KR" altLang="en-US" dirty="0"/>
              <a:t>활용 분야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779668E-97F0-41D1-A44F-EEC37DBF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8" y="538770"/>
            <a:ext cx="3307410" cy="18614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33C6991-6EA9-4B54-B1BE-33071EBCD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" y="1384640"/>
            <a:ext cx="2965034" cy="30668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C06F3CA-3ECF-4EDA-A11D-DF7823CEF513}"/>
              </a:ext>
            </a:extLst>
          </p:cNvPr>
          <p:cNvSpPr/>
          <p:nvPr/>
        </p:nvSpPr>
        <p:spPr>
          <a:xfrm>
            <a:off x="3288622" y="3488138"/>
            <a:ext cx="5365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물류대행업체에서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/>
              <a:t>AR viewer</a:t>
            </a:r>
            <a:r>
              <a:rPr lang="ko-KR" altLang="en-US" b="1" dirty="0"/>
              <a:t>로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포장에 사용할 상자와 포장지를 미리 시뮬레이션</a:t>
            </a:r>
            <a:endParaRPr lang="en-US" altLang="ko-KR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F56DA6-9602-4C26-962F-FC1E23C87289}"/>
              </a:ext>
            </a:extLst>
          </p:cNvPr>
          <p:cNvSpPr/>
          <p:nvPr/>
        </p:nvSpPr>
        <p:spPr>
          <a:xfrm>
            <a:off x="5554212" y="5863753"/>
            <a:ext cx="4822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AR viewer</a:t>
            </a:r>
            <a:r>
              <a:rPr lang="ko-KR" altLang="en-US" b="1" dirty="0"/>
              <a:t>로</a:t>
            </a:r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b="1" dirty="0"/>
              <a:t>예술품을 꼭 담을 수 있는 상자를 알 수 있음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49A67BB-90DE-4490-A823-22345DB16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811" y="4848692"/>
            <a:ext cx="3028950" cy="17716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68DA02A-9D12-44BE-8274-CC7C77002B58}"/>
              </a:ext>
            </a:extLst>
          </p:cNvPr>
          <p:cNvSpPr/>
          <p:nvPr/>
        </p:nvSpPr>
        <p:spPr>
          <a:xfrm>
            <a:off x="7498408" y="1747661"/>
            <a:ext cx="4497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개인 소비자가</a:t>
            </a:r>
            <a:r>
              <a:rPr lang="en-US" altLang="ko-KR" b="1" dirty="0">
                <a:sym typeface="Wingdings" panose="05000000000000000000" pitchFamily="2" charset="2"/>
              </a:rPr>
              <a:t>, AR viewer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    </a:t>
            </a:r>
            <a:r>
              <a:rPr lang="ko-KR" altLang="en-US" b="1" dirty="0">
                <a:sym typeface="Wingdings" panose="05000000000000000000" pitchFamily="2" charset="2"/>
              </a:rPr>
              <a:t>물체 포장에 알맞은 규격의 상자를 판단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31346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865</TotalTime>
  <Words>254</Words>
  <Application>Microsoft Office PowerPoint</Application>
  <PresentationFormat>와이드스크린</PresentationFormat>
  <Paragraphs>54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맑은 고딕</vt:lpstr>
      <vt:lpstr>Arial</vt:lpstr>
      <vt:lpstr>Century Gothic</vt:lpstr>
      <vt:lpstr>Wingdings</vt:lpstr>
      <vt:lpstr>Wingdings 3</vt:lpstr>
      <vt:lpstr>이온</vt:lpstr>
      <vt:lpstr>Box Packaging AR Viewer</vt:lpstr>
      <vt:lpstr>기능 소개</vt:lpstr>
      <vt:lpstr>핵심 기술</vt:lpstr>
      <vt:lpstr>활용 분야</vt:lpstr>
      <vt:lpstr>시연</vt:lpstr>
      <vt:lpstr>활용 분야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packaging AR view</dc:title>
  <dc:creator>주재현</dc:creator>
  <cp:lastModifiedBy>user</cp:lastModifiedBy>
  <cp:revision>52</cp:revision>
  <dcterms:created xsi:type="dcterms:W3CDTF">2018-09-05T14:53:42Z</dcterms:created>
  <dcterms:modified xsi:type="dcterms:W3CDTF">2018-09-06T08:56:58Z</dcterms:modified>
</cp:coreProperties>
</file>