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96BCA-AA1E-4E14-B2AE-3FF9954FA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E537CB-E4D2-47B1-BC7E-CAF7EA482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B7B0E-9760-407D-92F4-439DEB53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43BF1-A5A3-4EC3-A1F9-A43AF7E3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A13A3-F527-423E-ACDF-E99518D8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96727-A086-4E91-8D5A-5B40E1D7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2605D-CE55-4981-87D1-C1B1BF853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D4D6D-EB5C-41DE-A3E9-19E47E9E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66520-66E6-4E24-961C-67D28574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01F6-B4D1-4C42-A028-091B1380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6FD19-7A12-41CF-9284-9E476EE65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5CE249-CF74-478D-A4AA-013C2C956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237C1-C2DA-471D-A31A-048C953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90D8C-AED0-41AE-A8FF-9A2D19D3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76DB2-9B82-4D9E-B1E9-40ED0990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AF4BE-EFEA-40E2-87EE-648D4E3C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8A1A3-9A93-436D-BAE5-91CC6378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BDED4-AE1A-41F1-B8D8-B9CB6E05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E335C-23C3-45F5-A108-A8993A4F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FA6C3-7FE5-4409-8515-2847707A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06384-99F6-4344-BC96-8124BC84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C2D8B-C6A9-4BF8-8695-79F1AD14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C44B2-07E0-43DE-A630-EE5D21CC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7348E-E70B-41CF-9BF9-5BF8CF71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1F39A-8680-4019-8613-4390F6C2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1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A995-DC02-4A0F-8347-77DD27A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B34A1-208C-42A7-AAEA-0A4C2DF18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961D02-4475-41CF-AC7E-4AB40142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E51DA-CE72-424C-A177-D10C6CA2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2D3F7-4CC1-407E-B3C5-5208CDB6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F3180-4E0A-4CFD-AECF-92633F1F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1A21A-F7B2-4A54-8ACE-7E88306D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E3ECB-D999-4743-9D83-FE1B8FC6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CE80E-8F67-4F32-856B-2D059BF2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A917A-8653-489B-98DF-7672932A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968BBB-8A0E-4528-A96D-73E251F63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C702F-29AD-41B9-B38C-8E851505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7FE223-83FF-4C44-A9D1-BA889B33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ED270-501A-4522-BFE0-D64D0AB0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4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7058-C772-42F8-A137-56C5EB69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2AE00-9DC0-4C5F-B22C-7F1CA384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21649-8AAF-4E5E-B855-B61715B5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60EA2-5430-4BC8-870C-5DAA210D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BCD020-7160-45BD-A254-6482FF04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EE5722-0683-47B0-AD23-13CAD9CF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67856-A34F-41A2-9EA9-A30A15C5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25A1-823F-4622-B6F8-475DE3E7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4F584-56C0-4CD9-B1EA-4D1983C5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B81E4-CE11-4A6A-B77F-7903131B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AC0FA6-A557-4B5F-855F-E8BAD3C7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6D3BA-A457-4CD4-B374-449280A9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D10E7-39D2-4AF3-AA39-A09FD5AD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3647F-5161-4C45-A527-C58441DF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DC3DE0-3130-439D-B59A-C48227F7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237D6-A39D-4A10-B0D3-94CAD968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610DA-677E-4EA8-A000-CBDB039A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A0EDF-952E-4EDA-9512-B1D2783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1D13E-CA42-4997-A179-3AC978B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7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58A9EA-6D8F-4A5F-8964-08050F39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08A37-4966-423F-BA61-154CB88F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47899-79E0-45A9-BF81-4BF507A9A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EE59C-34B7-41A1-8667-E5783B27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DFB84-0098-4DF1-8636-6C053D4B7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19900-B8B9-4DC1-BBDB-CF6F95153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75D8A-B15E-40EE-8F2D-8C1143EFF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4BD77-AEA5-415F-A5A1-0EF46C6A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55" y="425551"/>
            <a:ext cx="9438290" cy="60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7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2B67F-C3D3-4E83-960E-A7D59954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46CE1-0BE3-48FE-B750-FB9E5BF8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D0848-2110-4173-8ADC-89DE2E73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3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85C8B-B09F-4CAD-80BB-BD690DF0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4120D-587A-42D8-870A-2433CDD5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73B1FE-AC8D-4769-B7E4-9E220708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3" y="0"/>
            <a:ext cx="10948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2716C-A39C-408D-B266-CC5A13BA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68623-5E32-445F-9092-F655D27B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359D06-BFED-48A4-A59E-514CA604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6" y="0"/>
            <a:ext cx="10658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7B1E1-E802-4085-8F0A-A51303C8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D24B6-B880-4600-B7F7-01A72734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C10DC-9B5A-45B5-A8C9-1E1BE190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99" y="0"/>
            <a:ext cx="7063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3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B64CC-5EC2-4282-9AE6-9C7AA61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2D601-4237-4778-A3B8-C1F0E310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5A6FB2-05AD-43A9-B06A-DA2B7D75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1" y="0"/>
            <a:ext cx="10715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3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14086-647D-4A3C-9F65-0CC0594B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9EB1C-FD00-4EC6-B78A-0DCF1E6E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92098-8510-4403-AD1C-3A7C4DF5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0" y="0"/>
            <a:ext cx="10760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C0147-133F-4840-95E4-348ED47B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01E3B-2BEF-4246-B51D-0B808673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D03257-57EB-490B-A045-58D9A0D2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2" y="0"/>
            <a:ext cx="10910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FA0EA-EA90-4299-A4C9-C6FC56C1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C3007-6923-497C-AADD-6B07C5F1F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0EC6B1-B1BF-47D4-87DB-7B9DD7AB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0" y="0"/>
            <a:ext cx="10680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0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2AE4A-D808-4210-B3C1-D4F271DC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6AC7A-5B9D-4EEF-A567-2275447B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E110D-BD36-4088-9864-303608AB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0" y="0"/>
            <a:ext cx="10908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ECEF1-D907-439D-BAB6-02F0219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A8BA0-B230-4B78-B377-58A854C2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62BE2-2CAD-46D3-A28C-9C6BB06E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0"/>
            <a:ext cx="10698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6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98F2-B8BE-45EA-960E-300AB7AA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57B2B-F2B2-4181-946B-48F297B2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736F5-9210-4FD0-8048-B7E215C5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61" y="0"/>
            <a:ext cx="10675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3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3AE3F-2C8D-4F2B-9EAC-E28D90C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B46C5-13A1-4265-9BCC-CCC7A554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134387-2545-4FFE-A329-38708A2E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2" y="0"/>
            <a:ext cx="10729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 </dc:creator>
  <cp:lastModifiedBy>남유선 </cp:lastModifiedBy>
  <cp:revision>4</cp:revision>
  <dcterms:created xsi:type="dcterms:W3CDTF">2018-12-04T11:52:16Z</dcterms:created>
  <dcterms:modified xsi:type="dcterms:W3CDTF">2018-12-04T14:45:25Z</dcterms:modified>
</cp:coreProperties>
</file>