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2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2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46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1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9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46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6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4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7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8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68A7-10BC-47AE-84C8-A07826F98452}" type="datetimeFigureOut">
              <a:rPr lang="ko-KR" altLang="en-US" smtClean="0"/>
              <a:t>2015-12-25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C382-37A4-4876-B74F-18C708BA1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04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Interactive </a:t>
            </a:r>
            <a:br>
              <a:rPr lang="en-US" altLang="ko-KR" sz="6000" dirty="0" smtClean="0"/>
            </a:br>
            <a:r>
              <a:rPr lang="en-US" altLang="ko-KR" sz="6000" dirty="0" smtClean="0"/>
              <a:t>computer graphics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20145337 </a:t>
            </a:r>
            <a:r>
              <a:rPr lang="ko-KR" altLang="en-US" dirty="0" smtClean="0"/>
              <a:t>우준혁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4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703" y="2249488"/>
            <a:ext cx="590142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249487"/>
            <a:ext cx="2908074" cy="35417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Animation</a:t>
            </a:r>
            <a:br>
              <a:rPr lang="en-US" altLang="ko-KR" dirty="0" smtClean="0"/>
            </a:br>
            <a:r>
              <a:rPr lang="en-US" altLang="ko-KR" dirty="0" smtClean="0"/>
              <a:t>- Lantern</a:t>
            </a:r>
            <a:br>
              <a:rPr lang="en-US" altLang="ko-KR" dirty="0" smtClean="0"/>
            </a:br>
            <a:r>
              <a:rPr lang="en-US" altLang="ko-KR" dirty="0" smtClean="0"/>
              <a:t>- Camera</a:t>
            </a:r>
          </a:p>
          <a:p>
            <a:r>
              <a:rPr lang="en-US" altLang="ko-KR" dirty="0" smtClean="0"/>
              <a:t>Object file use</a:t>
            </a:r>
            <a:br>
              <a:rPr lang="en-US" altLang="ko-KR" dirty="0" smtClean="0"/>
            </a:br>
            <a:r>
              <a:rPr lang="en-US" altLang="ko-KR" dirty="0" smtClean="0"/>
              <a:t>- Palace</a:t>
            </a:r>
            <a:br>
              <a:rPr lang="en-US" altLang="ko-KR" dirty="0" smtClean="0"/>
            </a:br>
            <a:r>
              <a:rPr lang="en-US" altLang="ko-KR" dirty="0" smtClean="0"/>
              <a:t>- Mountain</a:t>
            </a:r>
            <a:br>
              <a:rPr lang="en-US" altLang="ko-KR" dirty="0" smtClean="0"/>
            </a:br>
            <a:r>
              <a:rPr lang="en-US" altLang="ko-KR" dirty="0" smtClean="0"/>
              <a:t>- Field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049487" y="2249487"/>
            <a:ext cx="290807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Camera Moving</a:t>
            </a:r>
            <a:br>
              <a:rPr lang="en-US" altLang="ko-KR" dirty="0" smtClean="0"/>
            </a:br>
            <a:r>
              <a:rPr lang="en-US" altLang="ko-KR" dirty="0" smtClean="0"/>
              <a:t>- Mouse</a:t>
            </a:r>
            <a:br>
              <a:rPr lang="en-US" altLang="ko-KR" dirty="0" smtClean="0"/>
            </a:br>
            <a:r>
              <a:rPr lang="en-US" altLang="ko-KR" dirty="0" smtClean="0"/>
              <a:t>- Keyboard</a:t>
            </a:r>
          </a:p>
          <a:p>
            <a:r>
              <a:rPr lang="en-US" altLang="ko-KR" dirty="0" smtClean="0"/>
              <a:t>Shading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Phong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Toon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167156" y="2249487"/>
            <a:ext cx="290807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Texturing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Single</a:t>
            </a:r>
            <a:br>
              <a:rPr lang="en-US" altLang="ko-KR" dirty="0"/>
            </a:br>
            <a:r>
              <a:rPr lang="en-US" altLang="ko-KR" dirty="0"/>
              <a:t>- Multi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0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 (Press ‘D’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Palace – Toon shading</a:t>
            </a:r>
            <a:br>
              <a:rPr lang="en-US" altLang="ko-KR" dirty="0" smtClean="0"/>
            </a:br>
            <a:r>
              <a:rPr lang="en-US" altLang="ko-KR" dirty="0" smtClean="0"/>
              <a:t>   	  – Light</a:t>
            </a:r>
          </a:p>
          <a:p>
            <a:r>
              <a:rPr lang="en-US" altLang="ko-KR" dirty="0" smtClean="0"/>
              <a:t>Mountain – Multi Texture</a:t>
            </a:r>
          </a:p>
          <a:p>
            <a:r>
              <a:rPr lang="en-US" altLang="ko-KR" dirty="0" smtClean="0"/>
              <a:t>Field – Multi Texture</a:t>
            </a:r>
          </a:p>
          <a:p>
            <a:r>
              <a:rPr lang="en-US" altLang="ko-KR" dirty="0" smtClean="0"/>
              <a:t>Liver – Single Texture</a:t>
            </a:r>
          </a:p>
        </p:txBody>
      </p:sp>
    </p:spTree>
    <p:extLst>
      <p:ext uri="{BB962C8B-B14F-4D97-AF65-F5344CB8AC3E}">
        <p14:creationId xmlns:p14="http://schemas.microsoft.com/office/powerpoint/2010/main" val="226335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Night (Press ‘n’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Palace – Toon Shading</a:t>
            </a:r>
            <a:br>
              <a:rPr lang="en-US" altLang="ko-KR" dirty="0" smtClean="0"/>
            </a:br>
            <a:r>
              <a:rPr lang="en-US" altLang="ko-KR" dirty="0" smtClean="0"/>
              <a:t>          – Spot Light</a:t>
            </a:r>
          </a:p>
          <a:p>
            <a:r>
              <a:rPr lang="en-US" altLang="ko-KR" dirty="0" smtClean="0"/>
              <a:t>Mountain – Multi Texture</a:t>
            </a:r>
          </a:p>
          <a:p>
            <a:r>
              <a:rPr lang="en-US" altLang="ko-KR" dirty="0" smtClean="0"/>
              <a:t>Field – Single Texture</a:t>
            </a:r>
          </a:p>
          <a:p>
            <a:r>
              <a:rPr lang="en-US" altLang="ko-KR" dirty="0" smtClean="0"/>
              <a:t>Lantern – Single Texture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676" y="2249488"/>
            <a:ext cx="332947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939452"/>
            <a:ext cx="9905999" cy="485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0000" dirty="0" smtClean="0"/>
              <a:t>END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1898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804</TotalTime>
  <Words>35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Tw Cen MT</vt:lpstr>
      <vt:lpstr>회로</vt:lpstr>
      <vt:lpstr>Interactive  computer graphics</vt:lpstr>
      <vt:lpstr>concept</vt:lpstr>
      <vt:lpstr>implement</vt:lpstr>
      <vt:lpstr>Day (Press ‘D’ key)</vt:lpstr>
      <vt:lpstr>Night (Press ‘n’ key)</vt:lpstr>
      <vt:lpstr>Demo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 computer graphics</dc:title>
  <dc:creator>Junhyuck Woo</dc:creator>
  <cp:lastModifiedBy>Junhyuck Woo</cp:lastModifiedBy>
  <cp:revision>12</cp:revision>
  <dcterms:created xsi:type="dcterms:W3CDTF">2015-12-22T06:11:23Z</dcterms:created>
  <dcterms:modified xsi:type="dcterms:W3CDTF">2015-12-25T03:59:04Z</dcterms:modified>
</cp:coreProperties>
</file>